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9" r:id="rId4"/>
    <p:sldMasterId id="2147483828" r:id="rId5"/>
    <p:sldMasterId id="2147483878" r:id="rId6"/>
    <p:sldMasterId id="2147483853" r:id="rId7"/>
  </p:sldMasterIdLst>
  <p:notesMasterIdLst>
    <p:notesMasterId r:id="rId21"/>
  </p:notesMasterIdLst>
  <p:sldIdLst>
    <p:sldId id="304" r:id="rId8"/>
    <p:sldId id="306" r:id="rId9"/>
    <p:sldId id="318" r:id="rId10"/>
    <p:sldId id="319" r:id="rId11"/>
    <p:sldId id="320" r:id="rId12"/>
    <p:sldId id="321" r:id="rId13"/>
    <p:sldId id="329" r:id="rId14"/>
    <p:sldId id="323" r:id="rId15"/>
    <p:sldId id="324" r:id="rId16"/>
    <p:sldId id="325" r:id="rId17"/>
    <p:sldId id="326" r:id="rId18"/>
    <p:sldId id="327" r:id="rId19"/>
    <p:sldId id="328" r:id="rId20"/>
  </p:sldIdLst>
  <p:sldSz cx="14630400" cy="8229600"/>
  <p:notesSz cx="6858000" cy="9144000"/>
  <p:defaultTextStyle>
    <a:defPPr>
      <a:defRPr lang="en-US"/>
    </a:defPPr>
    <a:lvl1pPr marL="0" algn="l" defTabSz="1306155" rtl="0" eaLnBrk="1" latinLnBrk="0" hangingPunct="1">
      <a:defRPr sz="2571" kern="1200">
        <a:solidFill>
          <a:schemeClr val="tx1"/>
        </a:solidFill>
        <a:latin typeface="+mn-lt"/>
        <a:ea typeface="+mn-ea"/>
        <a:cs typeface="+mn-cs"/>
      </a:defRPr>
    </a:lvl1pPr>
    <a:lvl2pPr marL="653077" algn="l" defTabSz="1306155" rtl="0" eaLnBrk="1" latinLnBrk="0" hangingPunct="1">
      <a:defRPr sz="2571" kern="1200">
        <a:solidFill>
          <a:schemeClr val="tx1"/>
        </a:solidFill>
        <a:latin typeface="+mn-lt"/>
        <a:ea typeface="+mn-ea"/>
        <a:cs typeface="+mn-cs"/>
      </a:defRPr>
    </a:lvl2pPr>
    <a:lvl3pPr marL="1306155" algn="l" defTabSz="1306155" rtl="0" eaLnBrk="1" latinLnBrk="0" hangingPunct="1">
      <a:defRPr sz="2571" kern="1200">
        <a:solidFill>
          <a:schemeClr val="tx1"/>
        </a:solidFill>
        <a:latin typeface="+mn-lt"/>
        <a:ea typeface="+mn-ea"/>
        <a:cs typeface="+mn-cs"/>
      </a:defRPr>
    </a:lvl3pPr>
    <a:lvl4pPr marL="1959233" algn="l" defTabSz="1306155" rtl="0" eaLnBrk="1" latinLnBrk="0" hangingPunct="1">
      <a:defRPr sz="2571" kern="1200">
        <a:solidFill>
          <a:schemeClr val="tx1"/>
        </a:solidFill>
        <a:latin typeface="+mn-lt"/>
        <a:ea typeface="+mn-ea"/>
        <a:cs typeface="+mn-cs"/>
      </a:defRPr>
    </a:lvl4pPr>
    <a:lvl5pPr marL="2612311" algn="l" defTabSz="1306155" rtl="0" eaLnBrk="1" latinLnBrk="0" hangingPunct="1">
      <a:defRPr sz="2571" kern="1200">
        <a:solidFill>
          <a:schemeClr val="tx1"/>
        </a:solidFill>
        <a:latin typeface="+mn-lt"/>
        <a:ea typeface="+mn-ea"/>
        <a:cs typeface="+mn-cs"/>
      </a:defRPr>
    </a:lvl5pPr>
    <a:lvl6pPr marL="3265388" algn="l" defTabSz="1306155" rtl="0" eaLnBrk="1" latinLnBrk="0" hangingPunct="1">
      <a:defRPr sz="2571" kern="1200">
        <a:solidFill>
          <a:schemeClr val="tx1"/>
        </a:solidFill>
        <a:latin typeface="+mn-lt"/>
        <a:ea typeface="+mn-ea"/>
        <a:cs typeface="+mn-cs"/>
      </a:defRPr>
    </a:lvl6pPr>
    <a:lvl7pPr marL="3918465" algn="l" defTabSz="1306155" rtl="0" eaLnBrk="1" latinLnBrk="0" hangingPunct="1">
      <a:defRPr sz="2571" kern="1200">
        <a:solidFill>
          <a:schemeClr val="tx1"/>
        </a:solidFill>
        <a:latin typeface="+mn-lt"/>
        <a:ea typeface="+mn-ea"/>
        <a:cs typeface="+mn-cs"/>
      </a:defRPr>
    </a:lvl7pPr>
    <a:lvl8pPr marL="4571543" algn="l" defTabSz="1306155" rtl="0" eaLnBrk="1" latinLnBrk="0" hangingPunct="1">
      <a:defRPr sz="2571" kern="1200">
        <a:solidFill>
          <a:schemeClr val="tx1"/>
        </a:solidFill>
        <a:latin typeface="+mn-lt"/>
        <a:ea typeface="+mn-ea"/>
        <a:cs typeface="+mn-cs"/>
      </a:defRPr>
    </a:lvl8pPr>
    <a:lvl9pPr marL="5224620" algn="l" defTabSz="1306155" rtl="0" eaLnBrk="1" latinLnBrk="0" hangingPunct="1">
      <a:defRPr sz="257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ah Dodge" initials="LD" lastIdx="8" clrIdx="0">
    <p:extLst>
      <p:ext uri="{19B8F6BF-5375-455C-9EA6-DF929625EA0E}">
        <p15:presenceInfo xmlns:p15="http://schemas.microsoft.com/office/powerpoint/2012/main" userId="S::leah.b@uihi.org::d3070b97-2b4d-45f5-8682-1f257f949ca2" providerId="AD"/>
      </p:ext>
    </p:extLst>
  </p:cmAuthor>
  <p:cmAuthor id="2" name="Ibrahim Osman" initials="IO" lastIdx="4" clrIdx="1">
    <p:extLst>
      <p:ext uri="{19B8F6BF-5375-455C-9EA6-DF929625EA0E}">
        <p15:presenceInfo xmlns:p15="http://schemas.microsoft.com/office/powerpoint/2012/main" userId="S::ibrahimo@uihi.org::e6bd6ad0-c64c-471f-afa0-adda5928a2e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771"/>
    <a:srgbClr val="FFFFFF"/>
    <a:srgbClr val="009782"/>
    <a:srgbClr val="951A2D"/>
    <a:srgbClr val="150B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899098-B33A-4234-BD67-3515D2789BDE}" v="514" dt="2020-02-25T22:37:49.444"/>
    <p1510:client id="{8C6E51B6-106C-464F-88A3-8F470F608183}" v="3" dt="2020-02-25T19:59:43.8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2" d="100"/>
          <a:sy n="72" d="100"/>
        </p:scale>
        <p:origin x="5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4AC60-D94F-8B42-A3DB-6E50126BB8FA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21243-5B05-264C-9C5F-A9E2C9D06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31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06155" rtl="0" eaLnBrk="1" latinLnBrk="0" hangingPunct="1">
      <a:defRPr sz="1714" kern="1200">
        <a:solidFill>
          <a:schemeClr val="tx1"/>
        </a:solidFill>
        <a:latin typeface="+mn-lt"/>
        <a:ea typeface="+mn-ea"/>
        <a:cs typeface="+mn-cs"/>
      </a:defRPr>
    </a:lvl1pPr>
    <a:lvl2pPr marL="653077" algn="l" defTabSz="1306155" rtl="0" eaLnBrk="1" latinLnBrk="0" hangingPunct="1">
      <a:defRPr sz="1714" kern="1200">
        <a:solidFill>
          <a:schemeClr val="tx1"/>
        </a:solidFill>
        <a:latin typeface="+mn-lt"/>
        <a:ea typeface="+mn-ea"/>
        <a:cs typeface="+mn-cs"/>
      </a:defRPr>
    </a:lvl2pPr>
    <a:lvl3pPr marL="1306155" algn="l" defTabSz="1306155" rtl="0" eaLnBrk="1" latinLnBrk="0" hangingPunct="1">
      <a:defRPr sz="1714" kern="1200">
        <a:solidFill>
          <a:schemeClr val="tx1"/>
        </a:solidFill>
        <a:latin typeface="+mn-lt"/>
        <a:ea typeface="+mn-ea"/>
        <a:cs typeface="+mn-cs"/>
      </a:defRPr>
    </a:lvl3pPr>
    <a:lvl4pPr marL="1959233" algn="l" defTabSz="1306155" rtl="0" eaLnBrk="1" latinLnBrk="0" hangingPunct="1">
      <a:defRPr sz="1714" kern="1200">
        <a:solidFill>
          <a:schemeClr val="tx1"/>
        </a:solidFill>
        <a:latin typeface="+mn-lt"/>
        <a:ea typeface="+mn-ea"/>
        <a:cs typeface="+mn-cs"/>
      </a:defRPr>
    </a:lvl4pPr>
    <a:lvl5pPr marL="2612311" algn="l" defTabSz="1306155" rtl="0" eaLnBrk="1" latinLnBrk="0" hangingPunct="1">
      <a:defRPr sz="1714" kern="1200">
        <a:solidFill>
          <a:schemeClr val="tx1"/>
        </a:solidFill>
        <a:latin typeface="+mn-lt"/>
        <a:ea typeface="+mn-ea"/>
        <a:cs typeface="+mn-cs"/>
      </a:defRPr>
    </a:lvl5pPr>
    <a:lvl6pPr marL="3265388" algn="l" defTabSz="1306155" rtl="0" eaLnBrk="1" latinLnBrk="0" hangingPunct="1">
      <a:defRPr sz="1714" kern="1200">
        <a:solidFill>
          <a:schemeClr val="tx1"/>
        </a:solidFill>
        <a:latin typeface="+mn-lt"/>
        <a:ea typeface="+mn-ea"/>
        <a:cs typeface="+mn-cs"/>
      </a:defRPr>
    </a:lvl6pPr>
    <a:lvl7pPr marL="3918465" algn="l" defTabSz="1306155" rtl="0" eaLnBrk="1" latinLnBrk="0" hangingPunct="1">
      <a:defRPr sz="1714" kern="1200">
        <a:solidFill>
          <a:schemeClr val="tx1"/>
        </a:solidFill>
        <a:latin typeface="+mn-lt"/>
        <a:ea typeface="+mn-ea"/>
        <a:cs typeface="+mn-cs"/>
      </a:defRPr>
    </a:lvl7pPr>
    <a:lvl8pPr marL="4571543" algn="l" defTabSz="1306155" rtl="0" eaLnBrk="1" latinLnBrk="0" hangingPunct="1">
      <a:defRPr sz="1714" kern="1200">
        <a:solidFill>
          <a:schemeClr val="tx1"/>
        </a:solidFill>
        <a:latin typeface="+mn-lt"/>
        <a:ea typeface="+mn-ea"/>
        <a:cs typeface="+mn-cs"/>
      </a:defRPr>
    </a:lvl8pPr>
    <a:lvl9pPr marL="5224620" algn="l" defTabSz="1306155" rtl="0" eaLnBrk="1" latinLnBrk="0" hangingPunct="1">
      <a:defRPr sz="171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21243-5B05-264C-9C5F-A9E2C9D067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69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3477-A6AF-4FFB-AF80-2EF674E89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C04CF3-FDF8-4D04-80AA-E3C4D28B324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286000"/>
            <a:ext cx="12801600" cy="50292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203E60F-1FFD-4BE9-9190-D80DBD85DD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7571639"/>
            <a:ext cx="6400800" cy="4069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Source or citation, if applicable</a:t>
            </a:r>
          </a:p>
        </p:txBody>
      </p:sp>
    </p:spTree>
    <p:extLst>
      <p:ext uri="{BB962C8B-B14F-4D97-AF65-F5344CB8AC3E}">
        <p14:creationId xmlns:p14="http://schemas.microsoft.com/office/powerpoint/2010/main" val="2697362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 userDrawn="1">
          <p15:clr>
            <a:srgbClr val="C35E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3477-A6AF-4FFB-AF80-2EF674E89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3657600" cy="22860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7E5C41A-69AC-47AE-B1F3-F06E9FC5876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3200400"/>
            <a:ext cx="36576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0" indent="0">
              <a:buNone/>
              <a:defRPr sz="1800"/>
            </a:lvl2pPr>
            <a:lvl3pPr marL="0" indent="0">
              <a:buNone/>
              <a:defRPr sz="1600"/>
            </a:lvl3pPr>
            <a:lvl4pPr marL="0" indent="0">
              <a:spcBef>
                <a:spcPts val="1200"/>
              </a:spcBef>
              <a:buNone/>
              <a:defRPr sz="1200"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1AC39D0-96C9-4306-B4CF-20F70B502C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7571639"/>
            <a:ext cx="6400800" cy="4069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Source or citation, if applicable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C0ADBEBE-410E-485C-A225-0872DDB17A3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486400" y="457200"/>
            <a:ext cx="8229600" cy="6858000"/>
          </a:xfrm>
        </p:spPr>
        <p:txBody>
          <a:bodyPr/>
          <a:lstStyle>
            <a:lvl1pPr marL="0" indent="0" algn="ctr">
              <a:buNone/>
              <a:defRPr sz="1800" i="1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spcBef>
                <a:spcPts val="1200"/>
              </a:spcBef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/>
              <a:t>Click an icon below to insert content</a:t>
            </a:r>
          </a:p>
        </p:txBody>
      </p:sp>
    </p:spTree>
    <p:extLst>
      <p:ext uri="{BB962C8B-B14F-4D97-AF65-F5344CB8AC3E}">
        <p14:creationId xmlns:p14="http://schemas.microsoft.com/office/powerpoint/2010/main" val="3437871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16" userDrawn="1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4869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plant&#10;&#10;Description generated with high confidence">
            <a:extLst>
              <a:ext uri="{FF2B5EF4-FFF2-40B4-BE49-F238E27FC236}">
                <a16:creationId xmlns:a16="http://schemas.microsoft.com/office/drawing/2014/main" id="{4CBDB3C2-9129-4851-9703-FD7D4A5A82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389" r="35377"/>
          <a:stretch/>
        </p:blipFill>
        <p:spPr>
          <a:xfrm>
            <a:off x="11887200" y="0"/>
            <a:ext cx="2743201" cy="8229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C04CF3-FDF8-4D04-80AA-E3C4D28B324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286000"/>
            <a:ext cx="10058400" cy="50292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757ECF6D-DDB7-4B97-95B9-432B65886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058400" cy="1371600"/>
          </a:xfrm>
          <a:prstGeom prst="rect">
            <a:avLst/>
          </a:prstGeom>
        </p:spPr>
        <p:txBody>
          <a:bodyPr vert="horz" lIns="91440" tIns="91440" rIns="91440" bIns="9144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23775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079BB3-0792-446E-B0CC-DA1C9878A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000" r="41250"/>
          <a:stretch/>
        </p:blipFill>
        <p:spPr>
          <a:xfrm>
            <a:off x="11887200" y="3"/>
            <a:ext cx="2743204" cy="822959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C04CF3-FDF8-4D04-80AA-E3C4D28B324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286000"/>
            <a:ext cx="10058400" cy="50292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5B2DC58-3E79-420C-8BBA-EE53891E0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058400" cy="1371600"/>
          </a:xfrm>
          <a:prstGeom prst="rect">
            <a:avLst/>
          </a:prstGeom>
        </p:spPr>
        <p:txBody>
          <a:bodyPr vert="horz" lIns="91440" tIns="91440" rIns="91440" bIns="9144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3186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nimal, invertebrate, mollusk, scallop&#10;&#10;Description generated with very high confidence">
            <a:extLst>
              <a:ext uri="{FF2B5EF4-FFF2-40B4-BE49-F238E27FC236}">
                <a16:creationId xmlns:a16="http://schemas.microsoft.com/office/drawing/2014/main" id="{060BCEAD-0DEE-4CFF-B1AD-E8EB36E92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437" r="45598"/>
          <a:stretch/>
        </p:blipFill>
        <p:spPr>
          <a:xfrm>
            <a:off x="11887200" y="0"/>
            <a:ext cx="2743200" cy="8229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BD15B66-71E9-4E69-9D60-364D4A9BC6A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286000"/>
            <a:ext cx="10058400" cy="50292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7A984EF-F957-4456-9005-7622B5892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058400" cy="1371600"/>
          </a:xfrm>
          <a:prstGeom prst="rect">
            <a:avLst/>
          </a:prstGeom>
        </p:spPr>
        <p:txBody>
          <a:bodyPr vert="horz" lIns="91440" tIns="91440" rIns="91440" bIns="9144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82458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BAE43B9-4515-4493-B779-2B8202042D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6072" r="25178"/>
          <a:stretch/>
        </p:blipFill>
        <p:spPr>
          <a:xfrm>
            <a:off x="11887200" y="0"/>
            <a:ext cx="2743200" cy="8229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0397D27-E3B3-43B1-8EFD-4368106064A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286000"/>
            <a:ext cx="10058400" cy="50292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3546236-BE00-4364-9CAB-586DEE651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058400" cy="1371600"/>
          </a:xfrm>
          <a:prstGeom prst="rect">
            <a:avLst/>
          </a:prstGeom>
        </p:spPr>
        <p:txBody>
          <a:bodyPr vert="horz" lIns="91440" tIns="91440" rIns="91440" bIns="9144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16616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937ACE-1868-4F54-8D0B-77CB4286FFE6}"/>
              </a:ext>
            </a:extLst>
          </p:cNvPr>
          <p:cNvSpPr/>
          <p:nvPr userDrawn="1"/>
        </p:nvSpPr>
        <p:spPr>
          <a:xfrm>
            <a:off x="914400" y="457200"/>
            <a:ext cx="1371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E0EB51-63F5-41ED-B10F-C41228D60A8A}"/>
              </a:ext>
            </a:extLst>
          </p:cNvPr>
          <p:cNvSpPr/>
          <p:nvPr userDrawn="1"/>
        </p:nvSpPr>
        <p:spPr>
          <a:xfrm>
            <a:off x="0" y="1142999"/>
            <a:ext cx="13716000" cy="5486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F779CD-821C-4165-A830-26ED562790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691640"/>
            <a:ext cx="11887198" cy="3794760"/>
          </a:xfrm>
        </p:spPr>
        <p:txBody>
          <a:bodyPr anchor="ctr"/>
          <a:lstStyle>
            <a:lvl1pPr>
              <a:defRPr sz="720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9E1915-F4A9-40BD-8547-ACBBC16CA4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2C32F2F-CF71-42DD-85B1-57490760E7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487829"/>
            <a:ext cx="9144000" cy="9144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Optional subtitle</a:t>
            </a:r>
          </a:p>
        </p:txBody>
      </p:sp>
    </p:spTree>
    <p:extLst>
      <p:ext uri="{BB962C8B-B14F-4D97-AF65-F5344CB8AC3E}">
        <p14:creationId xmlns:p14="http://schemas.microsoft.com/office/powerpoint/2010/main" val="963702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45AAE2-9CAB-41EE-A9E8-D0781F0EA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290" t="666" r="-1" b="22072"/>
          <a:stretch/>
        </p:blipFill>
        <p:spPr>
          <a:xfrm>
            <a:off x="0" y="-2"/>
            <a:ext cx="14630400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937ACE-1868-4F54-8D0B-77CB4286FFE6}"/>
              </a:ext>
            </a:extLst>
          </p:cNvPr>
          <p:cNvSpPr/>
          <p:nvPr userDrawn="1"/>
        </p:nvSpPr>
        <p:spPr>
          <a:xfrm>
            <a:off x="5486400" y="6858000"/>
            <a:ext cx="9144000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E0EB51-63F5-41ED-B10F-C41228D60A8A}"/>
              </a:ext>
            </a:extLst>
          </p:cNvPr>
          <p:cNvSpPr/>
          <p:nvPr userDrawn="1"/>
        </p:nvSpPr>
        <p:spPr>
          <a:xfrm>
            <a:off x="0" y="2743197"/>
            <a:ext cx="13716000" cy="411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F779CD-821C-4165-A830-26ED562790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287486"/>
            <a:ext cx="11887200" cy="2194560"/>
          </a:xfrm>
        </p:spPr>
        <p:txBody>
          <a:bodyPr anchor="ctr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F6CCEBB-D44E-487F-8BA9-FD5DC6D4CC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487829"/>
            <a:ext cx="9144000" cy="9144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Optional subtitle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300F19-8D28-4BE5-81B0-0468F2A828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91" b="-10164"/>
          <a:stretch/>
        </p:blipFill>
        <p:spPr>
          <a:xfrm>
            <a:off x="917865" y="7058026"/>
            <a:ext cx="3060957" cy="8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959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21359D1-5487-4B08-B83A-AD82E791EC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333" b="3333"/>
          <a:stretch/>
        </p:blipFill>
        <p:spPr>
          <a:xfrm>
            <a:off x="0" y="3"/>
            <a:ext cx="14630400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28FDFFD-3D47-44D7-9F05-A344EDF1D48F}"/>
              </a:ext>
            </a:extLst>
          </p:cNvPr>
          <p:cNvSpPr/>
          <p:nvPr userDrawn="1"/>
        </p:nvSpPr>
        <p:spPr>
          <a:xfrm>
            <a:off x="0" y="2743197"/>
            <a:ext cx="13716000" cy="411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937ACE-1868-4F54-8D0B-77CB4286FFE6}"/>
              </a:ext>
            </a:extLst>
          </p:cNvPr>
          <p:cNvSpPr/>
          <p:nvPr userDrawn="1"/>
        </p:nvSpPr>
        <p:spPr>
          <a:xfrm>
            <a:off x="5486400" y="6858000"/>
            <a:ext cx="9144000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3523694-092E-46C6-833D-C045C86F46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487829"/>
            <a:ext cx="9144000" cy="9144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Optional subtitle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CCF514-1418-4F81-B497-5927FB5A89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287486"/>
            <a:ext cx="11887200" cy="2194560"/>
          </a:xfrm>
        </p:spPr>
        <p:txBody>
          <a:bodyPr anchor="ctr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612B25-1971-4D41-9DA3-AE6B820DC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91" b="-10164"/>
          <a:stretch/>
        </p:blipFill>
        <p:spPr>
          <a:xfrm>
            <a:off x="917865" y="7058026"/>
            <a:ext cx="3060957" cy="8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15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hand holding a green tree&#10;&#10;Description generated with high confidence">
            <a:extLst>
              <a:ext uri="{FF2B5EF4-FFF2-40B4-BE49-F238E27FC236}">
                <a16:creationId xmlns:a16="http://schemas.microsoft.com/office/drawing/2014/main" id="{AF5EB426-52AE-46D2-972C-6FD3CA6955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215" b="13399"/>
          <a:stretch/>
        </p:blipFill>
        <p:spPr>
          <a:xfrm rot="10800000">
            <a:off x="-3690" y="0"/>
            <a:ext cx="14630400" cy="68579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937ACE-1868-4F54-8D0B-77CB4286FFE6}"/>
              </a:ext>
            </a:extLst>
          </p:cNvPr>
          <p:cNvSpPr/>
          <p:nvPr userDrawn="1"/>
        </p:nvSpPr>
        <p:spPr>
          <a:xfrm>
            <a:off x="5486400" y="6858000"/>
            <a:ext cx="9144000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8347C2-D941-47A9-A395-69F432D0770B}"/>
              </a:ext>
            </a:extLst>
          </p:cNvPr>
          <p:cNvSpPr/>
          <p:nvPr userDrawn="1"/>
        </p:nvSpPr>
        <p:spPr>
          <a:xfrm>
            <a:off x="0" y="2743197"/>
            <a:ext cx="13716000" cy="411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62C43B1-AD84-4F34-B6CD-FEC3F0D4F1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487829"/>
            <a:ext cx="9144000" cy="9144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Optional subtitle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1D1247C-4CD6-44D1-936D-59C334F70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287486"/>
            <a:ext cx="11887200" cy="2194560"/>
          </a:xfrm>
        </p:spPr>
        <p:txBody>
          <a:bodyPr anchor="ctr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488538-D0F0-44D2-BCE1-4FD7A24171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91" b="-10164"/>
          <a:stretch/>
        </p:blipFill>
        <p:spPr>
          <a:xfrm>
            <a:off x="917865" y="7058026"/>
            <a:ext cx="3060957" cy="8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45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3477-A6AF-4FFB-AF80-2EF674E89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C04CF3-FDF8-4D04-80AA-E3C4D28B324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286000"/>
            <a:ext cx="12801600" cy="5029200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spcBef>
                <a:spcPts val="1200"/>
              </a:spcBef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138B248-6FCD-407A-A529-B696BB29C8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7571639"/>
            <a:ext cx="6400800" cy="4069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Source or citation, if applicable</a:t>
            </a:r>
          </a:p>
        </p:txBody>
      </p:sp>
    </p:spTree>
    <p:extLst>
      <p:ext uri="{BB962C8B-B14F-4D97-AF65-F5344CB8AC3E}">
        <p14:creationId xmlns:p14="http://schemas.microsoft.com/office/powerpoint/2010/main" val="2056231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 userDrawn="1">
          <p15:clr>
            <a:srgbClr val="C35E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31DE9B-B2FE-45F1-84F7-0D1DE7E86E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576" b="8742"/>
          <a:stretch/>
        </p:blipFill>
        <p:spPr>
          <a:xfrm>
            <a:off x="-3690" y="0"/>
            <a:ext cx="14630400" cy="68571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425368-C0C3-44F0-95E0-2A840F72463D}"/>
              </a:ext>
            </a:extLst>
          </p:cNvPr>
          <p:cNvSpPr/>
          <p:nvPr userDrawn="1"/>
        </p:nvSpPr>
        <p:spPr>
          <a:xfrm>
            <a:off x="0" y="2743197"/>
            <a:ext cx="13716000" cy="411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937ACE-1868-4F54-8D0B-77CB4286FFE6}"/>
              </a:ext>
            </a:extLst>
          </p:cNvPr>
          <p:cNvSpPr/>
          <p:nvPr userDrawn="1"/>
        </p:nvSpPr>
        <p:spPr>
          <a:xfrm>
            <a:off x="5486400" y="6858000"/>
            <a:ext cx="9144000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918AA7-4196-4854-BAA1-7586D6E6AA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91" b="-10164"/>
          <a:stretch/>
        </p:blipFill>
        <p:spPr>
          <a:xfrm>
            <a:off x="917865" y="7058026"/>
            <a:ext cx="3060957" cy="86868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C54C524-D4BF-4500-9008-672DE085D5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487829"/>
            <a:ext cx="9144000" cy="9144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Optional subtitle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FF218A9-8653-4F50-84B9-B23D038276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287486"/>
            <a:ext cx="11887200" cy="2194560"/>
          </a:xfrm>
        </p:spPr>
        <p:txBody>
          <a:bodyPr anchor="ctr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125377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coral&#10;&#10;Description generated with high confidence">
            <a:extLst>
              <a:ext uri="{FF2B5EF4-FFF2-40B4-BE49-F238E27FC236}">
                <a16:creationId xmlns:a16="http://schemas.microsoft.com/office/drawing/2014/main" id="{77D085A3-278F-467F-96BD-D06601DE50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5" t="26925" r="4860" b="14739"/>
          <a:stretch/>
        </p:blipFill>
        <p:spPr>
          <a:xfrm>
            <a:off x="0" y="-1"/>
            <a:ext cx="146304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937ACE-1868-4F54-8D0B-77CB4286FFE6}"/>
              </a:ext>
            </a:extLst>
          </p:cNvPr>
          <p:cNvSpPr/>
          <p:nvPr userDrawn="1"/>
        </p:nvSpPr>
        <p:spPr>
          <a:xfrm>
            <a:off x="5486400" y="6858000"/>
            <a:ext cx="9144000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CDDC6F-BA99-4979-ACA0-7533E919F24D}"/>
              </a:ext>
            </a:extLst>
          </p:cNvPr>
          <p:cNvSpPr/>
          <p:nvPr userDrawn="1"/>
        </p:nvSpPr>
        <p:spPr>
          <a:xfrm>
            <a:off x="0" y="2742372"/>
            <a:ext cx="13716000" cy="411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973CBE-30F6-48B6-9F4E-4B29B643D9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6" t="-8878" r="-1883" b="-4427"/>
          <a:stretch/>
        </p:blipFill>
        <p:spPr>
          <a:xfrm>
            <a:off x="914400" y="3688403"/>
            <a:ext cx="3291841" cy="86931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2EFB10-599D-4CD0-8C2D-79121D92E175}"/>
              </a:ext>
            </a:extLst>
          </p:cNvPr>
          <p:cNvCxnSpPr>
            <a:cxnSpLocks/>
          </p:cNvCxnSpPr>
          <p:nvPr userDrawn="1"/>
        </p:nvCxnSpPr>
        <p:spPr>
          <a:xfrm>
            <a:off x="5486400" y="3785616"/>
            <a:ext cx="0" cy="25237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16F8E23-536B-49B3-82E5-37B5A4743B71}"/>
              </a:ext>
            </a:extLst>
          </p:cNvPr>
          <p:cNvSpPr/>
          <p:nvPr userDrawn="1"/>
        </p:nvSpPr>
        <p:spPr>
          <a:xfrm>
            <a:off x="1828805" y="4663441"/>
            <a:ext cx="3653897" cy="1691640"/>
          </a:xfrm>
          <a:prstGeom prst="rect">
            <a:avLst/>
          </a:prstGeom>
        </p:spPr>
        <p:txBody>
          <a:bodyPr tIns="91440" bIns="91440" anchor="b">
            <a:no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611 12</a:t>
            </a:r>
            <a:r>
              <a:rPr lang="en-US" sz="1400" baseline="30000">
                <a:solidFill>
                  <a:schemeClr val="tx1"/>
                </a:solidFill>
              </a:rPr>
              <a:t>th </a:t>
            </a:r>
            <a:r>
              <a:rPr lang="en-US" sz="1400">
                <a:solidFill>
                  <a:schemeClr val="tx1"/>
                </a:solidFill>
              </a:rPr>
              <a:t>Avenue South, </a:t>
            </a:r>
          </a:p>
          <a:p>
            <a:r>
              <a:rPr lang="en-US" sz="1400">
                <a:solidFill>
                  <a:schemeClr val="tx1"/>
                </a:solidFill>
              </a:rPr>
              <a:t>Seattle, WA 98144</a:t>
            </a:r>
          </a:p>
          <a:p>
            <a:endParaRPr lang="is-IS" sz="1100">
              <a:solidFill>
                <a:schemeClr val="tx1"/>
              </a:solidFill>
            </a:endParaRPr>
          </a:p>
          <a:p>
            <a:r>
              <a:rPr lang="is-IS" sz="1000" b="1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PHONE</a:t>
            </a:r>
            <a:r>
              <a:rPr lang="is-IS" sz="1100">
                <a:solidFill>
                  <a:schemeClr val="tx1"/>
                </a:solidFill>
              </a:rPr>
              <a:t> </a:t>
            </a:r>
            <a:r>
              <a:rPr lang="is-IS" sz="1400">
                <a:solidFill>
                  <a:schemeClr val="tx1"/>
                </a:solidFill>
              </a:rPr>
              <a:t>(206) 812-3030  </a:t>
            </a:r>
          </a:p>
          <a:p>
            <a:r>
              <a:rPr lang="is-IS" sz="1000" b="1" kern="600" spc="40" baseline="0">
                <a:solidFill>
                  <a:schemeClr val="tx1"/>
                </a:solidFill>
              </a:rPr>
              <a:t>FAX</a:t>
            </a:r>
            <a:r>
              <a:rPr lang="is-IS" sz="1400">
                <a:solidFill>
                  <a:schemeClr val="tx1"/>
                </a:solidFill>
              </a:rPr>
              <a:t> (206) 812-3044</a:t>
            </a:r>
          </a:p>
          <a:p>
            <a:r>
              <a:rPr lang="en-US" sz="1000" b="1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EMAIL</a:t>
            </a:r>
            <a:r>
              <a:rPr lang="en-US" sz="1400">
                <a:solidFill>
                  <a:schemeClr val="tx1"/>
                </a:solidFill>
              </a:rPr>
              <a:t> info@uihi.org</a:t>
            </a:r>
            <a:r>
              <a:rPr lang="en-US" sz="1400" baseline="0">
                <a:solidFill>
                  <a:schemeClr val="tx1"/>
                </a:solidFill>
              </a:rPr>
              <a:t>  </a:t>
            </a:r>
          </a:p>
          <a:p>
            <a:r>
              <a:rPr lang="en-US" sz="1000" b="1" kern="600" spc="1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WEBSITE</a:t>
            </a:r>
            <a:r>
              <a:rPr lang="en-US" sz="1400">
                <a:solidFill>
                  <a:schemeClr val="tx1"/>
                </a:solidFill>
              </a:rPr>
              <a:t> </a:t>
            </a:r>
            <a:r>
              <a:rPr lang="en-US" sz="1400" b="0">
                <a:solidFill>
                  <a:schemeClr val="tx1"/>
                </a:solidFill>
              </a:rPr>
              <a:t>www.uihi.org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8C8890C-EB83-4C03-AAF0-CD45651FDE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9" y="3621024"/>
            <a:ext cx="6400795" cy="246888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Closing title</a:t>
            </a:r>
          </a:p>
        </p:txBody>
      </p:sp>
    </p:spTree>
    <p:extLst>
      <p:ext uri="{BB962C8B-B14F-4D97-AF65-F5344CB8AC3E}">
        <p14:creationId xmlns:p14="http://schemas.microsoft.com/office/powerpoint/2010/main" val="15527541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le of rocks&#10;&#10;Description generated with very high confidence">
            <a:extLst>
              <a:ext uri="{FF2B5EF4-FFF2-40B4-BE49-F238E27FC236}">
                <a16:creationId xmlns:a16="http://schemas.microsoft.com/office/drawing/2014/main" id="{0E429764-7399-4B5E-BBA2-182648186E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" t="19402" r="4405" b="13433"/>
          <a:stretch/>
        </p:blipFill>
        <p:spPr>
          <a:xfrm>
            <a:off x="0" y="0"/>
            <a:ext cx="14630400" cy="68579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937ACE-1868-4F54-8D0B-77CB4286FFE6}"/>
              </a:ext>
            </a:extLst>
          </p:cNvPr>
          <p:cNvSpPr/>
          <p:nvPr userDrawn="1"/>
        </p:nvSpPr>
        <p:spPr>
          <a:xfrm>
            <a:off x="5486400" y="6858000"/>
            <a:ext cx="9144000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0266D2-395B-4C54-B8BE-402160788C64}"/>
              </a:ext>
            </a:extLst>
          </p:cNvPr>
          <p:cNvSpPr/>
          <p:nvPr userDrawn="1"/>
        </p:nvSpPr>
        <p:spPr>
          <a:xfrm>
            <a:off x="0" y="2742372"/>
            <a:ext cx="13716000" cy="411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2EFB10-599D-4CD0-8C2D-79121D92E175}"/>
              </a:ext>
            </a:extLst>
          </p:cNvPr>
          <p:cNvCxnSpPr>
            <a:cxnSpLocks/>
          </p:cNvCxnSpPr>
          <p:nvPr userDrawn="1"/>
        </p:nvCxnSpPr>
        <p:spPr>
          <a:xfrm>
            <a:off x="5486400" y="3785616"/>
            <a:ext cx="0" cy="25237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157847C-E9E5-469B-98BD-E18B282580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6" t="-8878" r="-1883" b="-4427"/>
          <a:stretch/>
        </p:blipFill>
        <p:spPr>
          <a:xfrm>
            <a:off x="914400" y="3688403"/>
            <a:ext cx="3291841" cy="86931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655AB1B-D5D1-4E31-88EF-78AED1D0DD89}"/>
              </a:ext>
            </a:extLst>
          </p:cNvPr>
          <p:cNvSpPr/>
          <p:nvPr userDrawn="1"/>
        </p:nvSpPr>
        <p:spPr>
          <a:xfrm>
            <a:off x="1828805" y="4663441"/>
            <a:ext cx="3653897" cy="1691640"/>
          </a:xfrm>
          <a:prstGeom prst="rect">
            <a:avLst/>
          </a:prstGeom>
        </p:spPr>
        <p:txBody>
          <a:bodyPr tIns="91440" bIns="91440" anchor="b">
            <a:no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611 12</a:t>
            </a:r>
            <a:r>
              <a:rPr lang="en-US" sz="1400" baseline="30000">
                <a:solidFill>
                  <a:schemeClr val="tx1"/>
                </a:solidFill>
              </a:rPr>
              <a:t>th </a:t>
            </a:r>
            <a:r>
              <a:rPr lang="en-US" sz="1400">
                <a:solidFill>
                  <a:schemeClr val="tx1"/>
                </a:solidFill>
              </a:rPr>
              <a:t>Avenue South, </a:t>
            </a:r>
          </a:p>
          <a:p>
            <a:r>
              <a:rPr lang="en-US" sz="1400">
                <a:solidFill>
                  <a:schemeClr val="tx1"/>
                </a:solidFill>
              </a:rPr>
              <a:t>Seattle, WA 98144</a:t>
            </a:r>
          </a:p>
          <a:p>
            <a:endParaRPr lang="is-IS" sz="1100">
              <a:solidFill>
                <a:schemeClr val="tx1"/>
              </a:solidFill>
            </a:endParaRPr>
          </a:p>
          <a:p>
            <a:r>
              <a:rPr lang="is-IS" sz="1000" b="1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PHONE</a:t>
            </a:r>
            <a:r>
              <a:rPr lang="is-IS" sz="1100">
                <a:solidFill>
                  <a:schemeClr val="tx1"/>
                </a:solidFill>
              </a:rPr>
              <a:t> </a:t>
            </a:r>
            <a:r>
              <a:rPr lang="is-IS" sz="1400">
                <a:solidFill>
                  <a:schemeClr val="tx1"/>
                </a:solidFill>
              </a:rPr>
              <a:t>(206) 812-3030  </a:t>
            </a:r>
          </a:p>
          <a:p>
            <a:r>
              <a:rPr lang="is-IS" sz="1000" b="1" kern="600" spc="40" baseline="0">
                <a:solidFill>
                  <a:schemeClr val="tx1"/>
                </a:solidFill>
              </a:rPr>
              <a:t>FAX</a:t>
            </a:r>
            <a:r>
              <a:rPr lang="is-IS" sz="1400">
                <a:solidFill>
                  <a:schemeClr val="tx1"/>
                </a:solidFill>
              </a:rPr>
              <a:t> (206) 812-3044</a:t>
            </a:r>
          </a:p>
          <a:p>
            <a:r>
              <a:rPr lang="en-US" sz="1000" b="1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EMAIL</a:t>
            </a:r>
            <a:r>
              <a:rPr lang="en-US" sz="1400">
                <a:solidFill>
                  <a:schemeClr val="tx1"/>
                </a:solidFill>
              </a:rPr>
              <a:t> info@uihi.org</a:t>
            </a:r>
            <a:r>
              <a:rPr lang="en-US" sz="1400" baseline="0">
                <a:solidFill>
                  <a:schemeClr val="tx1"/>
                </a:solidFill>
              </a:rPr>
              <a:t>  </a:t>
            </a:r>
          </a:p>
          <a:p>
            <a:r>
              <a:rPr lang="en-US" sz="1000" b="1" kern="600" spc="1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WEBSITE</a:t>
            </a:r>
            <a:r>
              <a:rPr lang="en-US" sz="1400">
                <a:solidFill>
                  <a:schemeClr val="tx1"/>
                </a:solidFill>
              </a:rPr>
              <a:t> </a:t>
            </a:r>
            <a:r>
              <a:rPr lang="en-US" sz="1400" b="0">
                <a:solidFill>
                  <a:schemeClr val="tx1"/>
                </a:solidFill>
              </a:rPr>
              <a:t>www.uihi.org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9947D9D-4B2F-43E2-8C92-D76A47A50F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9" y="3621024"/>
            <a:ext cx="6400795" cy="246888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Closing title</a:t>
            </a:r>
          </a:p>
        </p:txBody>
      </p:sp>
    </p:spTree>
    <p:extLst>
      <p:ext uri="{BB962C8B-B14F-4D97-AF65-F5344CB8AC3E}">
        <p14:creationId xmlns:p14="http://schemas.microsoft.com/office/powerpoint/2010/main" val="2237201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orn, food, apple, indoor&#10;&#10;Description generated with very high confidence">
            <a:extLst>
              <a:ext uri="{FF2B5EF4-FFF2-40B4-BE49-F238E27FC236}">
                <a16:creationId xmlns:a16="http://schemas.microsoft.com/office/drawing/2014/main" id="{69A08439-9A17-4A6B-A248-E426690058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27" b="12473"/>
          <a:stretch/>
        </p:blipFill>
        <p:spPr>
          <a:xfrm>
            <a:off x="-3690" y="4"/>
            <a:ext cx="14630400" cy="685799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21FE7F1-FA90-4FB7-9C6F-8B7CD56AA8E5}"/>
              </a:ext>
            </a:extLst>
          </p:cNvPr>
          <p:cNvSpPr/>
          <p:nvPr userDrawn="1"/>
        </p:nvSpPr>
        <p:spPr>
          <a:xfrm>
            <a:off x="0" y="2742372"/>
            <a:ext cx="13716000" cy="411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937ACE-1868-4F54-8D0B-77CB4286FFE6}"/>
              </a:ext>
            </a:extLst>
          </p:cNvPr>
          <p:cNvSpPr/>
          <p:nvPr userDrawn="1"/>
        </p:nvSpPr>
        <p:spPr>
          <a:xfrm>
            <a:off x="5486400" y="6858000"/>
            <a:ext cx="9144000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2EFB10-599D-4CD0-8C2D-79121D92E175}"/>
              </a:ext>
            </a:extLst>
          </p:cNvPr>
          <p:cNvCxnSpPr>
            <a:cxnSpLocks/>
          </p:cNvCxnSpPr>
          <p:nvPr userDrawn="1"/>
        </p:nvCxnSpPr>
        <p:spPr>
          <a:xfrm>
            <a:off x="5486400" y="3785616"/>
            <a:ext cx="0" cy="25237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4EA8C84E-9E1F-4A16-A47B-AFCCF8B366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6" t="-8878" r="-1883" b="-4427"/>
          <a:stretch/>
        </p:blipFill>
        <p:spPr>
          <a:xfrm>
            <a:off x="914400" y="3688403"/>
            <a:ext cx="3291841" cy="86931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06B5AB8-E791-416C-A048-9040E9FD6D24}"/>
              </a:ext>
            </a:extLst>
          </p:cNvPr>
          <p:cNvSpPr/>
          <p:nvPr userDrawn="1"/>
        </p:nvSpPr>
        <p:spPr>
          <a:xfrm>
            <a:off x="1828805" y="4663441"/>
            <a:ext cx="3653897" cy="1691640"/>
          </a:xfrm>
          <a:prstGeom prst="rect">
            <a:avLst/>
          </a:prstGeom>
        </p:spPr>
        <p:txBody>
          <a:bodyPr tIns="91440" bIns="91440" anchor="b">
            <a:no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611 12</a:t>
            </a:r>
            <a:r>
              <a:rPr lang="en-US" sz="1400" baseline="30000">
                <a:solidFill>
                  <a:schemeClr val="tx1"/>
                </a:solidFill>
              </a:rPr>
              <a:t>th </a:t>
            </a:r>
            <a:r>
              <a:rPr lang="en-US" sz="1400">
                <a:solidFill>
                  <a:schemeClr val="tx1"/>
                </a:solidFill>
              </a:rPr>
              <a:t>Avenue South, </a:t>
            </a:r>
          </a:p>
          <a:p>
            <a:r>
              <a:rPr lang="en-US" sz="1400">
                <a:solidFill>
                  <a:schemeClr val="tx1"/>
                </a:solidFill>
              </a:rPr>
              <a:t>Seattle, WA 98144</a:t>
            </a:r>
          </a:p>
          <a:p>
            <a:endParaRPr lang="is-IS" sz="1100">
              <a:solidFill>
                <a:schemeClr val="tx1"/>
              </a:solidFill>
            </a:endParaRPr>
          </a:p>
          <a:p>
            <a:r>
              <a:rPr lang="is-IS" sz="1000" b="1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PHONE</a:t>
            </a:r>
            <a:r>
              <a:rPr lang="is-IS" sz="1100">
                <a:solidFill>
                  <a:schemeClr val="tx1"/>
                </a:solidFill>
              </a:rPr>
              <a:t> </a:t>
            </a:r>
            <a:r>
              <a:rPr lang="is-IS" sz="1400">
                <a:solidFill>
                  <a:schemeClr val="tx1"/>
                </a:solidFill>
              </a:rPr>
              <a:t>(206) 812-3030  </a:t>
            </a:r>
          </a:p>
          <a:p>
            <a:r>
              <a:rPr lang="is-IS" sz="1000" b="1" kern="600" spc="40" baseline="0">
                <a:solidFill>
                  <a:schemeClr val="tx1"/>
                </a:solidFill>
              </a:rPr>
              <a:t>FAX</a:t>
            </a:r>
            <a:r>
              <a:rPr lang="is-IS" sz="1400">
                <a:solidFill>
                  <a:schemeClr val="tx1"/>
                </a:solidFill>
              </a:rPr>
              <a:t> (206) 812-3044</a:t>
            </a:r>
          </a:p>
          <a:p>
            <a:r>
              <a:rPr lang="en-US" sz="1000" b="1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EMAIL</a:t>
            </a:r>
            <a:r>
              <a:rPr lang="en-US" sz="1400">
                <a:solidFill>
                  <a:schemeClr val="tx1"/>
                </a:solidFill>
              </a:rPr>
              <a:t> info@uihi.org</a:t>
            </a:r>
            <a:r>
              <a:rPr lang="en-US" sz="1400" baseline="0">
                <a:solidFill>
                  <a:schemeClr val="tx1"/>
                </a:solidFill>
              </a:rPr>
              <a:t>  </a:t>
            </a:r>
          </a:p>
          <a:p>
            <a:r>
              <a:rPr lang="en-US" sz="1000" b="1" kern="600" spc="1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WEBSITE</a:t>
            </a:r>
            <a:r>
              <a:rPr lang="en-US" sz="1400">
                <a:solidFill>
                  <a:schemeClr val="tx1"/>
                </a:solidFill>
              </a:rPr>
              <a:t> </a:t>
            </a:r>
            <a:r>
              <a:rPr lang="en-US" sz="1400" b="0">
                <a:solidFill>
                  <a:schemeClr val="tx1"/>
                </a:solidFill>
              </a:rPr>
              <a:t>www.uihi.org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7816C4F-77B8-4B28-B4CA-8DB9CA6DA4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9" y="3621024"/>
            <a:ext cx="6400795" cy="246888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Closing title</a:t>
            </a:r>
          </a:p>
        </p:txBody>
      </p:sp>
    </p:spTree>
    <p:extLst>
      <p:ext uri="{BB962C8B-B14F-4D97-AF65-F5344CB8AC3E}">
        <p14:creationId xmlns:p14="http://schemas.microsoft.com/office/powerpoint/2010/main" val="5032473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904D500-1231-4E4F-9A3F-D3999414F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68" t="24651" r="6012"/>
          <a:stretch/>
        </p:blipFill>
        <p:spPr>
          <a:xfrm>
            <a:off x="3690" y="-4"/>
            <a:ext cx="14630400" cy="6857995"/>
          </a:xfrm>
          <a:prstGeom prst="rect">
            <a:avLst/>
          </a:prstGeom>
          <a:solidFill>
            <a:srgbClr val="150B0C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937ACE-1868-4F54-8D0B-77CB4286FFE6}"/>
              </a:ext>
            </a:extLst>
          </p:cNvPr>
          <p:cNvSpPr/>
          <p:nvPr userDrawn="1"/>
        </p:nvSpPr>
        <p:spPr>
          <a:xfrm>
            <a:off x="5486400" y="6858000"/>
            <a:ext cx="9144000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EF9E48-F79A-4D8F-860E-5F751F480574}"/>
              </a:ext>
            </a:extLst>
          </p:cNvPr>
          <p:cNvSpPr/>
          <p:nvPr userDrawn="1"/>
        </p:nvSpPr>
        <p:spPr>
          <a:xfrm>
            <a:off x="0" y="2742372"/>
            <a:ext cx="13716000" cy="411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2EFB10-599D-4CD0-8C2D-79121D92E175}"/>
              </a:ext>
            </a:extLst>
          </p:cNvPr>
          <p:cNvCxnSpPr>
            <a:cxnSpLocks/>
          </p:cNvCxnSpPr>
          <p:nvPr userDrawn="1"/>
        </p:nvCxnSpPr>
        <p:spPr>
          <a:xfrm>
            <a:off x="5486400" y="3785616"/>
            <a:ext cx="0" cy="25237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1F81263-69ED-4D47-BD4F-6F5426560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6" t="-8878" r="-1883" b="-4427"/>
          <a:stretch/>
        </p:blipFill>
        <p:spPr>
          <a:xfrm>
            <a:off x="914400" y="3688403"/>
            <a:ext cx="3291841" cy="8693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90545C1-F55D-4048-A7F9-F0C11FDE4B47}"/>
              </a:ext>
            </a:extLst>
          </p:cNvPr>
          <p:cNvSpPr/>
          <p:nvPr userDrawn="1"/>
        </p:nvSpPr>
        <p:spPr>
          <a:xfrm>
            <a:off x="1828805" y="4663441"/>
            <a:ext cx="3653897" cy="1691640"/>
          </a:xfrm>
          <a:prstGeom prst="rect">
            <a:avLst/>
          </a:prstGeom>
        </p:spPr>
        <p:txBody>
          <a:bodyPr tIns="91440" bIns="91440" anchor="b">
            <a:no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611 12</a:t>
            </a:r>
            <a:r>
              <a:rPr lang="en-US" sz="1400" baseline="30000">
                <a:solidFill>
                  <a:schemeClr val="tx1"/>
                </a:solidFill>
              </a:rPr>
              <a:t>th </a:t>
            </a:r>
            <a:r>
              <a:rPr lang="en-US" sz="1400">
                <a:solidFill>
                  <a:schemeClr val="tx1"/>
                </a:solidFill>
              </a:rPr>
              <a:t>Avenue South, </a:t>
            </a:r>
          </a:p>
          <a:p>
            <a:r>
              <a:rPr lang="en-US" sz="1400">
                <a:solidFill>
                  <a:schemeClr val="tx1"/>
                </a:solidFill>
              </a:rPr>
              <a:t>Seattle, WA 98144</a:t>
            </a:r>
          </a:p>
          <a:p>
            <a:endParaRPr lang="is-IS" sz="1100">
              <a:solidFill>
                <a:schemeClr val="tx1"/>
              </a:solidFill>
            </a:endParaRPr>
          </a:p>
          <a:p>
            <a:r>
              <a:rPr lang="is-IS" sz="1000" b="1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PHONE</a:t>
            </a:r>
            <a:r>
              <a:rPr lang="is-IS" sz="1100">
                <a:solidFill>
                  <a:schemeClr val="tx1"/>
                </a:solidFill>
              </a:rPr>
              <a:t> </a:t>
            </a:r>
            <a:r>
              <a:rPr lang="is-IS" sz="1400">
                <a:solidFill>
                  <a:schemeClr val="tx1"/>
                </a:solidFill>
              </a:rPr>
              <a:t>(206) 812-3030  </a:t>
            </a:r>
          </a:p>
          <a:p>
            <a:r>
              <a:rPr lang="is-IS" sz="1000" b="1" kern="600" spc="40" baseline="0">
                <a:solidFill>
                  <a:schemeClr val="tx1"/>
                </a:solidFill>
              </a:rPr>
              <a:t>FAX</a:t>
            </a:r>
            <a:r>
              <a:rPr lang="is-IS" sz="1400">
                <a:solidFill>
                  <a:schemeClr val="tx1"/>
                </a:solidFill>
              </a:rPr>
              <a:t> (206) 812-3044</a:t>
            </a:r>
          </a:p>
          <a:p>
            <a:r>
              <a:rPr lang="en-US" sz="1000" b="1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EMAIL</a:t>
            </a:r>
            <a:r>
              <a:rPr lang="en-US" sz="1400">
                <a:solidFill>
                  <a:schemeClr val="tx1"/>
                </a:solidFill>
              </a:rPr>
              <a:t> info@uihi.org</a:t>
            </a:r>
            <a:r>
              <a:rPr lang="en-US" sz="1400" baseline="0">
                <a:solidFill>
                  <a:schemeClr val="tx1"/>
                </a:solidFill>
              </a:rPr>
              <a:t>  </a:t>
            </a:r>
          </a:p>
          <a:p>
            <a:r>
              <a:rPr lang="en-US" sz="1000" b="1" kern="600" spc="1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WEBSITE</a:t>
            </a:r>
            <a:r>
              <a:rPr lang="en-US" sz="1400">
                <a:solidFill>
                  <a:schemeClr val="tx1"/>
                </a:solidFill>
              </a:rPr>
              <a:t> </a:t>
            </a:r>
            <a:r>
              <a:rPr lang="en-US" sz="1400" b="0">
                <a:solidFill>
                  <a:schemeClr val="tx1"/>
                </a:solidFill>
              </a:rPr>
              <a:t>www.uihi.org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0BBD2C4-F0F5-49C2-A2BE-2466FABC3D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9" y="3621024"/>
            <a:ext cx="6400795" cy="246888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Closing title</a:t>
            </a:r>
          </a:p>
        </p:txBody>
      </p:sp>
    </p:spTree>
    <p:extLst>
      <p:ext uri="{BB962C8B-B14F-4D97-AF65-F5344CB8AC3E}">
        <p14:creationId xmlns:p14="http://schemas.microsoft.com/office/powerpoint/2010/main" val="29915111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3477-A6AF-4FFB-AF80-2EF674E89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C04CF3-FDF8-4D04-80AA-E3C4D28B324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286000"/>
            <a:ext cx="12801600" cy="50292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203E60F-1FFD-4BE9-9190-D80DBD85DD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7571639"/>
            <a:ext cx="6400800" cy="4069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Source or citation, if applicable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E7CD2E-EB42-47B1-A2FD-7D098AA148CD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28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C35E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3477-A6AF-4FFB-AF80-2EF674E89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C04CF3-FDF8-4D04-80AA-E3C4D28B324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286000"/>
            <a:ext cx="12801600" cy="5029200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spcBef>
                <a:spcPts val="1200"/>
              </a:spcBef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138B248-6FCD-407A-A529-B696BB29C8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7571639"/>
            <a:ext cx="6400800" cy="4069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Source or citation, if applicable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A27DAF-5255-4435-841E-C600C9737C73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74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C35E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-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3477-A6AF-4FFB-AF80-2EF674E89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C04CF3-FDF8-4D04-80AA-E3C4D28B324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286000"/>
            <a:ext cx="6035040" cy="5029200"/>
          </a:xfrm>
        </p:spPr>
        <p:txBody>
          <a:bodyPr/>
          <a:lstStyle>
            <a:lvl1pPr marL="0" indent="0">
              <a:buNone/>
              <a:defRPr sz="280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spcBef>
                <a:spcPts val="1200"/>
              </a:spcBef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marL="0" marR="0" lvl="7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Ninth level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5FC1225-A096-49E0-855E-AA891F741A6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80962" y="2286000"/>
            <a:ext cx="6035037" cy="5029200"/>
          </a:xfrm>
        </p:spPr>
        <p:txBody>
          <a:bodyPr/>
          <a:lstStyle>
            <a:lvl1pPr marL="0" indent="0">
              <a:buNone/>
              <a:defRPr sz="280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spcBef>
                <a:spcPts val="1200"/>
              </a:spcBef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marL="0" marR="0" lvl="7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Ninth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A960C7D-8E51-4093-9753-2A09751065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7571639"/>
            <a:ext cx="6400800" cy="4069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Source or citation, if applicable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A99B50-75FB-4719-B4F3-4FCD69EB8632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131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C35EA4"/>
          </p15:clr>
        </p15:guide>
        <p15:guide id="2" pos="4392">
          <p15:clr>
            <a:srgbClr val="C35EA4"/>
          </p15:clr>
        </p15:guide>
        <p15:guide id="3" pos="4824">
          <p15:clr>
            <a:srgbClr val="C35EA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-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3477-A6AF-4FFB-AF80-2EF674E89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7E5C41A-69AC-47AE-B1F3-F06E9FC5876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286000"/>
            <a:ext cx="3657600" cy="5029200"/>
          </a:xfrm>
        </p:spPr>
        <p:txBody>
          <a:bodyPr/>
          <a:lstStyle>
            <a:lvl1pPr marL="0" indent="0">
              <a:buNone/>
              <a:defRPr sz="2400"/>
            </a:lvl1pPr>
            <a:lvl2pPr marL="0" indent="0">
              <a:buNone/>
              <a:defRPr sz="1800"/>
            </a:lvl2pPr>
            <a:lvl3pPr marL="0" indent="0">
              <a:buNone/>
              <a:defRPr sz="1600"/>
            </a:lvl3pPr>
            <a:lvl4pPr marL="0" indent="0">
              <a:spcBef>
                <a:spcPts val="1200"/>
              </a:spcBef>
              <a:buNone/>
              <a:defRPr sz="1200"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87B0E3-1046-4B24-AFDA-7325B744879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058400" y="2286000"/>
            <a:ext cx="3657599" cy="5029200"/>
          </a:xfrm>
        </p:spPr>
        <p:txBody>
          <a:bodyPr/>
          <a:lstStyle>
            <a:lvl1pPr marL="0" indent="0">
              <a:buNone/>
              <a:defRPr sz="2400"/>
            </a:lvl1pPr>
            <a:lvl2pPr marL="0" indent="0">
              <a:buNone/>
              <a:defRPr sz="1800"/>
            </a:lvl2pPr>
            <a:lvl3pPr marL="0" indent="0">
              <a:buNone/>
              <a:defRPr sz="1600"/>
            </a:lvl3pPr>
            <a:lvl4pPr marL="0" indent="0">
              <a:spcBef>
                <a:spcPts val="1200"/>
              </a:spcBef>
              <a:buNone/>
              <a:defRPr sz="1200"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F13A54D-9F0B-44B3-B819-93EDA3F472C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6" y="2286000"/>
            <a:ext cx="3657598" cy="5029200"/>
          </a:xfrm>
        </p:spPr>
        <p:txBody>
          <a:bodyPr/>
          <a:lstStyle>
            <a:lvl1pPr marL="0" indent="0">
              <a:buNone/>
              <a:defRPr sz="2400"/>
            </a:lvl1pPr>
            <a:lvl2pPr marL="0" indent="0">
              <a:buNone/>
              <a:defRPr sz="1800"/>
            </a:lvl2pPr>
            <a:lvl3pPr marL="0" indent="0">
              <a:buNone/>
              <a:defRPr sz="1600"/>
            </a:lvl3pPr>
            <a:lvl4pPr marL="0" indent="0">
              <a:spcBef>
                <a:spcPts val="1200"/>
              </a:spcBef>
              <a:buNone/>
              <a:defRPr sz="1200"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1AC39D0-96C9-4306-B4CF-20F70B502C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7571639"/>
            <a:ext cx="6400800" cy="4069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Source or citation, if applicable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CB3132-9530-4656-85C3-01793E03C325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10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C35EA4"/>
          </p15:clr>
        </p15:guide>
        <p15:guide id="2" pos="2880">
          <p15:clr>
            <a:srgbClr val="C35EA4"/>
          </p15:clr>
        </p15:guide>
        <p15:guide id="3" pos="3456">
          <p15:clr>
            <a:srgbClr val="C35EA4"/>
          </p15:clr>
        </p15:guide>
        <p15:guide id="4" pos="5760">
          <p15:clr>
            <a:srgbClr val="C35EA4"/>
          </p15:clr>
        </p15:guide>
        <p15:guide id="5" pos="6336">
          <p15:clr>
            <a:srgbClr val="C35E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3477-A6AF-4FFB-AF80-2EF674E89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AC1FB7F7-B436-4260-8B28-CDC6919110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7571639"/>
            <a:ext cx="6400800" cy="4069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Source or citation, if applicable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CF1274-017E-4B8B-A917-BD5785FBCDF3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03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-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3477-A6AF-4FFB-AF80-2EF674E89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C04CF3-FDF8-4D04-80AA-E3C4D28B324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286000"/>
            <a:ext cx="6035040" cy="5029200"/>
          </a:xfrm>
        </p:spPr>
        <p:txBody>
          <a:bodyPr/>
          <a:lstStyle>
            <a:lvl1pPr marL="0" indent="0">
              <a:buNone/>
              <a:defRPr sz="280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spcBef>
                <a:spcPts val="1200"/>
              </a:spcBef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5FC1225-A096-49E0-855E-AA891F741A6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80962" y="2286000"/>
            <a:ext cx="6035037" cy="5029200"/>
          </a:xfrm>
        </p:spPr>
        <p:txBody>
          <a:bodyPr/>
          <a:lstStyle>
            <a:lvl1pPr marL="0" indent="0">
              <a:buNone/>
              <a:defRPr sz="280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spcBef>
                <a:spcPts val="1200"/>
              </a:spcBef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A960C7D-8E51-4093-9753-2A09751065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7571639"/>
            <a:ext cx="6400800" cy="4069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Source or citation, if applicable</a:t>
            </a:r>
          </a:p>
        </p:txBody>
      </p:sp>
    </p:spTree>
    <p:extLst>
      <p:ext uri="{BB962C8B-B14F-4D97-AF65-F5344CB8AC3E}">
        <p14:creationId xmlns:p14="http://schemas.microsoft.com/office/powerpoint/2010/main" val="3142252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 userDrawn="1">
          <p15:clr>
            <a:srgbClr val="C35EA4"/>
          </p15:clr>
        </p15:guide>
        <p15:guide id="2" pos="4392" userDrawn="1">
          <p15:clr>
            <a:srgbClr val="C35EA4"/>
          </p15:clr>
        </p15:guide>
        <p15:guide id="3" pos="4824" userDrawn="1">
          <p15:clr>
            <a:srgbClr val="C35EA4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7870DA79-E0A6-4CEB-8ABD-58E418EFD5D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914400"/>
            <a:ext cx="12801600" cy="6400800"/>
          </a:xfrm>
        </p:spPr>
        <p:txBody>
          <a:bodyPr/>
          <a:lstStyle>
            <a:lvl1pPr>
              <a:defRPr sz="3600"/>
            </a:lvl1pPr>
            <a:lvl2pPr>
              <a:defRPr sz="2800"/>
            </a:lvl2pPr>
            <a:lvl3pPr>
              <a:defRPr sz="24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6EDA54B-E95D-4084-B7AB-972DEF209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7571639"/>
            <a:ext cx="6400800" cy="4069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Source or citation, if applicable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919420-651B-475C-BCBE-126F83EB6175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934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223F23-FD26-4198-8BCC-55F938F4598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914400"/>
            <a:ext cx="12801600" cy="6400800"/>
          </a:xfrm>
        </p:spPr>
        <p:txBody>
          <a:bodyPr anchor="t"/>
          <a:lstStyle>
            <a:lvl1pPr marL="0" indent="0">
              <a:lnSpc>
                <a:spcPct val="85000"/>
              </a:lnSpc>
              <a:buNone/>
              <a:defRPr sz="3600" spc="-50" baseline="0"/>
            </a:lvl1pPr>
            <a:lvl2pPr marL="0" indent="0">
              <a:lnSpc>
                <a:spcPct val="85000"/>
              </a:lnSpc>
              <a:buNone/>
              <a:defRPr sz="2800" spc="-50" baseline="0"/>
            </a:lvl2pPr>
            <a:lvl3pPr marL="0" indent="0">
              <a:buNone/>
              <a:defRPr sz="24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buNone/>
              <a:defRPr sz="1600"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9C596F4-B827-443E-AB08-D561A4353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7571639"/>
            <a:ext cx="6400800" cy="4069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Source or citation, if applicable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6B2902-7CF7-44AE-85E5-0438063FEC40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168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25C07AB8-4705-4B05-9EC9-D219AE7C52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5943600"/>
            <a:ext cx="9144000" cy="1371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18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16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Optional subtitle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914EB33D-38E5-497D-86FC-858354D840C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457200"/>
            <a:ext cx="12801600" cy="5486400"/>
          </a:xfrm>
        </p:spPr>
        <p:txBody>
          <a:bodyPr anchor="ctr"/>
          <a:lstStyle>
            <a:lvl1pPr marL="0" indent="0">
              <a:lnSpc>
                <a:spcPct val="85000"/>
              </a:lnSpc>
              <a:buFont typeface="Arial" panose="020B0604020202020204" pitchFamily="34" charset="0"/>
              <a:buNone/>
              <a:defRPr sz="6000" spc="-50" baseline="0"/>
            </a:lvl1pPr>
            <a:lvl2pPr marL="0" indent="0">
              <a:lnSpc>
                <a:spcPct val="85000"/>
              </a:lnSpc>
              <a:buFont typeface="Arial" panose="020B0604020202020204" pitchFamily="34" charset="0"/>
              <a:buNone/>
              <a:defRPr sz="4800" spc="-50" baseline="0"/>
            </a:lvl2pPr>
            <a:lvl3pPr marL="0" indent="0">
              <a:buFont typeface="Arial" panose="020B0604020202020204" pitchFamily="34" charset="0"/>
              <a:buNone/>
              <a:defRPr sz="3600"/>
            </a:lvl3pPr>
            <a:lvl4pPr marL="0" indent="0">
              <a:spcBef>
                <a:spcPts val="1200"/>
              </a:spcBef>
              <a:buFont typeface="Arial" panose="020B0604020202020204" pitchFamily="34" charset="0"/>
              <a:buNone/>
              <a:defRPr sz="2800"/>
            </a:lvl4pPr>
            <a:lvl5pPr marL="0" indent="0">
              <a:buFont typeface="Arial" panose="020B0604020202020204" pitchFamily="34" charset="0"/>
              <a:buNone/>
              <a:defRPr sz="2400"/>
            </a:lvl5pPr>
            <a:lvl6pPr marL="0" indent="0">
              <a:buFont typeface="Arial" panose="020B0604020202020204" pitchFamily="34" charset="0"/>
              <a:buNone/>
              <a:defRPr sz="1800"/>
            </a:lvl6pPr>
            <a:lvl7pPr marL="0" indent="0">
              <a:buFont typeface="Arial" panose="020B0604020202020204" pitchFamily="34" charset="0"/>
              <a:buNone/>
              <a:defRPr sz="1600"/>
            </a:lvl7pPr>
            <a:lvl8pPr marL="0" indent="0">
              <a:buFont typeface="Arial" panose="020B0604020202020204" pitchFamily="34" charset="0"/>
              <a:buNone/>
              <a:defRPr/>
            </a:lvl8pPr>
            <a:lvl9pPr marL="0" indent="0">
              <a:buFont typeface="Arial" panose="020B0604020202020204" pitchFamily="34" charset="0"/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3120E42B-5B60-42B7-B385-5065CD8007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7571639"/>
            <a:ext cx="6400800" cy="4069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Source or citation, if applicable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C1C252-FCB7-47FE-A6FA-F096A829948B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25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4">
          <p15:clr>
            <a:srgbClr val="A4A3A4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3477-A6AF-4FFB-AF80-2EF674E89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7E5C41A-69AC-47AE-B1F3-F06E9FC5876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2286000"/>
            <a:ext cx="12801600" cy="5029200"/>
          </a:xfrm>
        </p:spPr>
        <p:txBody>
          <a:bodyPr/>
          <a:lstStyle>
            <a:lvl1pPr marL="0" indent="0" algn="ctr">
              <a:buNone/>
              <a:defRPr sz="1800" i="1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spcBef>
                <a:spcPts val="1200"/>
              </a:spcBef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/>
              <a:t>Click an icon below to insert content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1AC39D0-96C9-4306-B4CF-20F70B502C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7571639"/>
            <a:ext cx="6400800" cy="4069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Source or citation, if applicable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1F9004-0805-40E5-B101-CF016873DEEB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4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C35EA4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3477-A6AF-4FFB-AF80-2EF674E89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3657600" cy="22860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7E5C41A-69AC-47AE-B1F3-F06E9FC5876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3200400"/>
            <a:ext cx="36576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0" indent="0">
              <a:buNone/>
              <a:defRPr sz="1800"/>
            </a:lvl2pPr>
            <a:lvl3pPr marL="0" indent="0">
              <a:buNone/>
              <a:defRPr sz="1600"/>
            </a:lvl3pPr>
            <a:lvl4pPr marL="0" indent="0">
              <a:spcBef>
                <a:spcPts val="1200"/>
              </a:spcBef>
              <a:buNone/>
              <a:defRPr sz="1200"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1AC39D0-96C9-4306-B4CF-20F70B502C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7571639"/>
            <a:ext cx="6400800" cy="4069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Source or citation, if applicable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C0ADBEBE-410E-485C-A225-0872DDB17A3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486400" y="457200"/>
            <a:ext cx="8229600" cy="6858000"/>
          </a:xfrm>
        </p:spPr>
        <p:txBody>
          <a:bodyPr/>
          <a:lstStyle>
            <a:lvl1pPr marL="0" indent="0" algn="ctr">
              <a:buNone/>
              <a:defRPr sz="1800" i="1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spcBef>
                <a:spcPts val="1200"/>
              </a:spcBef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/>
              <a:t>Click an icon below to insert content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96C474-3CDA-4187-B960-1E90B6546664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448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16">
          <p15:clr>
            <a:srgbClr val="A4A3A4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F4ECE9-A1D6-4B64-A66A-912973EA0B82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353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C0F5AD-002A-4B71-A262-C03946670F49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plant&#10;&#10;Description generated with high confidence">
            <a:extLst>
              <a:ext uri="{FF2B5EF4-FFF2-40B4-BE49-F238E27FC236}">
                <a16:creationId xmlns:a16="http://schemas.microsoft.com/office/drawing/2014/main" id="{4CBDB3C2-9129-4851-9703-FD7D4A5A82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389" r="35377"/>
          <a:stretch/>
        </p:blipFill>
        <p:spPr>
          <a:xfrm>
            <a:off x="11887200" y="0"/>
            <a:ext cx="2743201" cy="8229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C04CF3-FDF8-4D04-80AA-E3C4D28B324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286000"/>
            <a:ext cx="10058400" cy="50292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757ECF6D-DDB7-4B97-95B9-432B65886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058400" cy="1371600"/>
          </a:xfrm>
          <a:prstGeom prst="rect">
            <a:avLst/>
          </a:prstGeom>
        </p:spPr>
        <p:txBody>
          <a:bodyPr vert="horz" lIns="91440" tIns="91440" rIns="91440" bIns="9144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22382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7F3CB8F-3D5A-4295-97BC-8A52C3D18DAD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079BB3-0792-446E-B0CC-DA1C9878A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000" r="41250"/>
          <a:stretch/>
        </p:blipFill>
        <p:spPr>
          <a:xfrm>
            <a:off x="11887200" y="3"/>
            <a:ext cx="2743204" cy="822959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C04CF3-FDF8-4D04-80AA-E3C4D28B324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286000"/>
            <a:ext cx="10058400" cy="50292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5B2DC58-3E79-420C-8BBA-EE53891E0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058400" cy="1371600"/>
          </a:xfrm>
          <a:prstGeom prst="rect">
            <a:avLst/>
          </a:prstGeom>
        </p:spPr>
        <p:txBody>
          <a:bodyPr vert="horz" lIns="91440" tIns="91440" rIns="91440" bIns="9144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38339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33D036-FF82-40D4-A6EB-973D48557D72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animal, invertebrate, mollusk, scallop&#10;&#10;Description generated with very high confidence">
            <a:extLst>
              <a:ext uri="{FF2B5EF4-FFF2-40B4-BE49-F238E27FC236}">
                <a16:creationId xmlns:a16="http://schemas.microsoft.com/office/drawing/2014/main" id="{060BCEAD-0DEE-4CFF-B1AD-E8EB36E92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437" r="45598"/>
          <a:stretch/>
        </p:blipFill>
        <p:spPr>
          <a:xfrm>
            <a:off x="11887200" y="0"/>
            <a:ext cx="2743200" cy="8229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BD15B66-71E9-4E69-9D60-364D4A9BC6A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286000"/>
            <a:ext cx="10058400" cy="50292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7A984EF-F957-4456-9005-7622B5892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058400" cy="1371600"/>
          </a:xfrm>
          <a:prstGeom prst="rect">
            <a:avLst/>
          </a:prstGeom>
        </p:spPr>
        <p:txBody>
          <a:bodyPr vert="horz" lIns="91440" tIns="91440" rIns="91440" bIns="9144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55417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3F7CC2-EAC1-489D-80CB-918262813870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AE43B9-4515-4493-B779-2B8202042D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6072" r="25178"/>
          <a:stretch/>
        </p:blipFill>
        <p:spPr>
          <a:xfrm>
            <a:off x="11887200" y="0"/>
            <a:ext cx="2743200" cy="8229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0397D27-E3B3-43B1-8EFD-4368106064A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286000"/>
            <a:ext cx="10058400" cy="50292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3546236-BE00-4364-9CAB-586DEE651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058400" cy="1371600"/>
          </a:xfrm>
          <a:prstGeom prst="rect">
            <a:avLst/>
          </a:prstGeom>
        </p:spPr>
        <p:txBody>
          <a:bodyPr vert="horz" lIns="91440" tIns="91440" rIns="91440" bIns="9144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55921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-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3477-A6AF-4FFB-AF80-2EF674E89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7E5C41A-69AC-47AE-B1F3-F06E9FC5876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286000"/>
            <a:ext cx="3657600" cy="5029200"/>
          </a:xfrm>
        </p:spPr>
        <p:txBody>
          <a:bodyPr/>
          <a:lstStyle>
            <a:lvl1pPr marL="0" indent="0">
              <a:buNone/>
              <a:defRPr sz="2400"/>
            </a:lvl1pPr>
            <a:lvl2pPr marL="0" indent="0">
              <a:buNone/>
              <a:defRPr sz="1800"/>
            </a:lvl2pPr>
            <a:lvl3pPr marL="0" indent="0">
              <a:buNone/>
              <a:defRPr sz="1600"/>
            </a:lvl3pPr>
            <a:lvl4pPr marL="0" indent="0">
              <a:spcBef>
                <a:spcPts val="1200"/>
              </a:spcBef>
              <a:buNone/>
              <a:defRPr sz="1200"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87B0E3-1046-4B24-AFDA-7325B744879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058400" y="2286000"/>
            <a:ext cx="3657599" cy="5029200"/>
          </a:xfrm>
        </p:spPr>
        <p:txBody>
          <a:bodyPr/>
          <a:lstStyle>
            <a:lvl1pPr marL="0" indent="0">
              <a:buNone/>
              <a:defRPr sz="2400"/>
            </a:lvl1pPr>
            <a:lvl2pPr marL="0" indent="0">
              <a:buNone/>
              <a:defRPr sz="1800"/>
            </a:lvl2pPr>
            <a:lvl3pPr marL="0" indent="0">
              <a:buNone/>
              <a:defRPr sz="1600"/>
            </a:lvl3pPr>
            <a:lvl4pPr marL="0" indent="0">
              <a:spcBef>
                <a:spcPts val="1200"/>
              </a:spcBef>
              <a:buNone/>
              <a:defRPr sz="1200"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F13A54D-9F0B-44B3-B819-93EDA3F472C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6" y="2286000"/>
            <a:ext cx="3657598" cy="5029200"/>
          </a:xfrm>
        </p:spPr>
        <p:txBody>
          <a:bodyPr/>
          <a:lstStyle>
            <a:lvl1pPr marL="0" indent="0">
              <a:buNone/>
              <a:defRPr sz="2400"/>
            </a:lvl1pPr>
            <a:lvl2pPr marL="0" indent="0">
              <a:buNone/>
              <a:defRPr sz="1800"/>
            </a:lvl2pPr>
            <a:lvl3pPr marL="0" indent="0">
              <a:buNone/>
              <a:defRPr sz="1600"/>
            </a:lvl3pPr>
            <a:lvl4pPr marL="0" indent="0">
              <a:spcBef>
                <a:spcPts val="1200"/>
              </a:spcBef>
              <a:buNone/>
              <a:defRPr sz="1200"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1AC39D0-96C9-4306-B4CF-20F70B502C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7571639"/>
            <a:ext cx="6400800" cy="4069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Source or citation, if applicable</a:t>
            </a:r>
          </a:p>
        </p:txBody>
      </p:sp>
    </p:spTree>
    <p:extLst>
      <p:ext uri="{BB962C8B-B14F-4D97-AF65-F5344CB8AC3E}">
        <p14:creationId xmlns:p14="http://schemas.microsoft.com/office/powerpoint/2010/main" val="3909537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 userDrawn="1">
          <p15:clr>
            <a:srgbClr val="C35EA4"/>
          </p15:clr>
        </p15:guide>
        <p15:guide id="2" pos="2880" userDrawn="1">
          <p15:clr>
            <a:srgbClr val="C35EA4"/>
          </p15:clr>
        </p15:guide>
        <p15:guide id="3" pos="3456" userDrawn="1">
          <p15:clr>
            <a:srgbClr val="C35EA4"/>
          </p15:clr>
        </p15:guide>
        <p15:guide id="4" pos="5760" userDrawn="1">
          <p15:clr>
            <a:srgbClr val="C35EA4"/>
          </p15:clr>
        </p15:guide>
        <p15:guide id="5" pos="6336" userDrawn="1">
          <p15:clr>
            <a:srgbClr val="C35EA4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937ACE-1868-4F54-8D0B-77CB4286FFE6}"/>
              </a:ext>
            </a:extLst>
          </p:cNvPr>
          <p:cNvSpPr/>
          <p:nvPr userDrawn="1"/>
        </p:nvSpPr>
        <p:spPr>
          <a:xfrm>
            <a:off x="914400" y="457200"/>
            <a:ext cx="1371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E0EB51-63F5-41ED-B10F-C41228D60A8A}"/>
              </a:ext>
            </a:extLst>
          </p:cNvPr>
          <p:cNvSpPr/>
          <p:nvPr userDrawn="1"/>
        </p:nvSpPr>
        <p:spPr>
          <a:xfrm>
            <a:off x="0" y="1142999"/>
            <a:ext cx="13716000" cy="54864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F779CD-821C-4165-A830-26ED562790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691640"/>
            <a:ext cx="11887198" cy="3794760"/>
          </a:xfrm>
        </p:spPr>
        <p:txBody>
          <a:bodyPr anchor="ctr"/>
          <a:lstStyle>
            <a:lvl1pPr>
              <a:defRPr sz="720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9E1915-F4A9-40BD-8547-ACBBC16CA4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2C32F2F-CF71-42DD-85B1-57490760E7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487829"/>
            <a:ext cx="9144000" cy="9144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Optional subtitle</a:t>
            </a:r>
          </a:p>
        </p:txBody>
      </p:sp>
    </p:spTree>
    <p:extLst>
      <p:ext uri="{BB962C8B-B14F-4D97-AF65-F5344CB8AC3E}">
        <p14:creationId xmlns:p14="http://schemas.microsoft.com/office/powerpoint/2010/main" val="29621228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45AAE2-9CAB-41EE-A9E8-D0781F0EA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290" t="666" r="-1" b="22072"/>
          <a:stretch/>
        </p:blipFill>
        <p:spPr>
          <a:xfrm>
            <a:off x="0" y="-2"/>
            <a:ext cx="14630400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937ACE-1868-4F54-8D0B-77CB4286FFE6}"/>
              </a:ext>
            </a:extLst>
          </p:cNvPr>
          <p:cNvSpPr/>
          <p:nvPr userDrawn="1"/>
        </p:nvSpPr>
        <p:spPr>
          <a:xfrm>
            <a:off x="5486400" y="6858000"/>
            <a:ext cx="9144000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E0EB51-63F5-41ED-B10F-C41228D60A8A}"/>
              </a:ext>
            </a:extLst>
          </p:cNvPr>
          <p:cNvSpPr/>
          <p:nvPr userDrawn="1"/>
        </p:nvSpPr>
        <p:spPr>
          <a:xfrm>
            <a:off x="0" y="2743197"/>
            <a:ext cx="13716000" cy="411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F779CD-821C-4165-A830-26ED562790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287486"/>
            <a:ext cx="11887200" cy="2194560"/>
          </a:xfrm>
        </p:spPr>
        <p:txBody>
          <a:bodyPr anchor="ctr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F6CCEBB-D44E-487F-8BA9-FD5DC6D4CC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487829"/>
            <a:ext cx="9144000" cy="9144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Optional subtitle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300F19-8D28-4BE5-81B0-0468F2A828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91" b="-10164"/>
          <a:stretch/>
        </p:blipFill>
        <p:spPr>
          <a:xfrm>
            <a:off x="917865" y="7058026"/>
            <a:ext cx="3060957" cy="8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453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21359D1-5487-4B08-B83A-AD82E791EC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333" b="3333"/>
          <a:stretch/>
        </p:blipFill>
        <p:spPr>
          <a:xfrm>
            <a:off x="0" y="3"/>
            <a:ext cx="14630400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28FDFFD-3D47-44D7-9F05-A344EDF1D48F}"/>
              </a:ext>
            </a:extLst>
          </p:cNvPr>
          <p:cNvSpPr/>
          <p:nvPr userDrawn="1"/>
        </p:nvSpPr>
        <p:spPr>
          <a:xfrm>
            <a:off x="0" y="2743197"/>
            <a:ext cx="13716000" cy="411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937ACE-1868-4F54-8D0B-77CB4286FFE6}"/>
              </a:ext>
            </a:extLst>
          </p:cNvPr>
          <p:cNvSpPr/>
          <p:nvPr userDrawn="1"/>
        </p:nvSpPr>
        <p:spPr>
          <a:xfrm>
            <a:off x="5486400" y="6858000"/>
            <a:ext cx="9144000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3523694-092E-46C6-833D-C045C86F46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487829"/>
            <a:ext cx="9144000" cy="9144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Optional subtitle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CCF514-1418-4F81-B497-5927FB5A89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287486"/>
            <a:ext cx="11887200" cy="2194560"/>
          </a:xfrm>
        </p:spPr>
        <p:txBody>
          <a:bodyPr anchor="ctr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612B25-1971-4D41-9DA3-AE6B820DC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91" b="-10164"/>
          <a:stretch/>
        </p:blipFill>
        <p:spPr>
          <a:xfrm>
            <a:off x="917865" y="7058026"/>
            <a:ext cx="3060957" cy="8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110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hand holding a green tree&#10;&#10;Description generated with high confidence">
            <a:extLst>
              <a:ext uri="{FF2B5EF4-FFF2-40B4-BE49-F238E27FC236}">
                <a16:creationId xmlns:a16="http://schemas.microsoft.com/office/drawing/2014/main" id="{AF5EB426-52AE-46D2-972C-6FD3CA6955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215" b="13399"/>
          <a:stretch/>
        </p:blipFill>
        <p:spPr>
          <a:xfrm rot="10800000">
            <a:off x="-3690" y="0"/>
            <a:ext cx="14630400" cy="68579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937ACE-1868-4F54-8D0B-77CB4286FFE6}"/>
              </a:ext>
            </a:extLst>
          </p:cNvPr>
          <p:cNvSpPr/>
          <p:nvPr userDrawn="1"/>
        </p:nvSpPr>
        <p:spPr>
          <a:xfrm>
            <a:off x="5486400" y="6858000"/>
            <a:ext cx="9144000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8347C2-D941-47A9-A395-69F432D0770B}"/>
              </a:ext>
            </a:extLst>
          </p:cNvPr>
          <p:cNvSpPr/>
          <p:nvPr userDrawn="1"/>
        </p:nvSpPr>
        <p:spPr>
          <a:xfrm>
            <a:off x="0" y="2743197"/>
            <a:ext cx="13716000" cy="411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62C43B1-AD84-4F34-B6CD-FEC3F0D4F1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487829"/>
            <a:ext cx="9144000" cy="9144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Optional subtitle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1D1247C-4CD6-44D1-936D-59C334F70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287486"/>
            <a:ext cx="11887200" cy="2194560"/>
          </a:xfrm>
        </p:spPr>
        <p:txBody>
          <a:bodyPr anchor="ctr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488538-D0F0-44D2-BCE1-4FD7A24171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91" b="-10164"/>
          <a:stretch/>
        </p:blipFill>
        <p:spPr>
          <a:xfrm>
            <a:off x="917865" y="7058026"/>
            <a:ext cx="3060957" cy="8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541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5EB426-52AE-46D2-972C-6FD3CA695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0" y="5037"/>
            <a:ext cx="14630400" cy="68479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937ACE-1868-4F54-8D0B-77CB4286FFE6}"/>
              </a:ext>
            </a:extLst>
          </p:cNvPr>
          <p:cNvSpPr/>
          <p:nvPr userDrawn="1"/>
        </p:nvSpPr>
        <p:spPr>
          <a:xfrm>
            <a:off x="5486400" y="6858000"/>
            <a:ext cx="9144000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8347C2-D941-47A9-A395-69F432D0770B}"/>
              </a:ext>
            </a:extLst>
          </p:cNvPr>
          <p:cNvSpPr/>
          <p:nvPr userDrawn="1"/>
        </p:nvSpPr>
        <p:spPr>
          <a:xfrm>
            <a:off x="0" y="2743197"/>
            <a:ext cx="13716000" cy="411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62C43B1-AD84-4F34-B6CD-FEC3F0D4F1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487829"/>
            <a:ext cx="9144000" cy="9144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Optional subtitle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1D1247C-4CD6-44D1-936D-59C334F70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287486"/>
            <a:ext cx="11887200" cy="2194560"/>
          </a:xfrm>
        </p:spPr>
        <p:txBody>
          <a:bodyPr anchor="ctr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488538-D0F0-44D2-BCE1-4FD7A24171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91" b="-10164"/>
          <a:stretch/>
        </p:blipFill>
        <p:spPr>
          <a:xfrm>
            <a:off x="917865" y="7058026"/>
            <a:ext cx="3060957" cy="8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501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31DE9B-B2FE-45F1-84F7-0D1DE7E86E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576" b="8742"/>
          <a:stretch/>
        </p:blipFill>
        <p:spPr>
          <a:xfrm>
            <a:off x="-3690" y="0"/>
            <a:ext cx="14630400" cy="68571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425368-C0C3-44F0-95E0-2A840F72463D}"/>
              </a:ext>
            </a:extLst>
          </p:cNvPr>
          <p:cNvSpPr/>
          <p:nvPr userDrawn="1"/>
        </p:nvSpPr>
        <p:spPr>
          <a:xfrm>
            <a:off x="0" y="2743197"/>
            <a:ext cx="13716000" cy="411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937ACE-1868-4F54-8D0B-77CB4286FFE6}"/>
              </a:ext>
            </a:extLst>
          </p:cNvPr>
          <p:cNvSpPr/>
          <p:nvPr userDrawn="1"/>
        </p:nvSpPr>
        <p:spPr>
          <a:xfrm>
            <a:off x="5486400" y="6858000"/>
            <a:ext cx="9144000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918AA7-4196-4854-BAA1-7586D6E6AA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91" b="-10164"/>
          <a:stretch/>
        </p:blipFill>
        <p:spPr>
          <a:xfrm>
            <a:off x="917865" y="7058026"/>
            <a:ext cx="3060957" cy="86868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C54C524-D4BF-4500-9008-672DE085D5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487829"/>
            <a:ext cx="9144000" cy="9144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Optional subtitle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FF218A9-8653-4F50-84B9-B23D038276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287486"/>
            <a:ext cx="11887200" cy="2194560"/>
          </a:xfrm>
        </p:spPr>
        <p:txBody>
          <a:bodyPr anchor="ctr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8340954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coral&#10;&#10;Description generated with high confidence">
            <a:extLst>
              <a:ext uri="{FF2B5EF4-FFF2-40B4-BE49-F238E27FC236}">
                <a16:creationId xmlns:a16="http://schemas.microsoft.com/office/drawing/2014/main" id="{77D085A3-278F-467F-96BD-D06601DE50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5" t="26925" r="4860" b="14739"/>
          <a:stretch/>
        </p:blipFill>
        <p:spPr>
          <a:xfrm>
            <a:off x="0" y="-1"/>
            <a:ext cx="146304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937ACE-1868-4F54-8D0B-77CB4286FFE6}"/>
              </a:ext>
            </a:extLst>
          </p:cNvPr>
          <p:cNvSpPr/>
          <p:nvPr userDrawn="1"/>
        </p:nvSpPr>
        <p:spPr>
          <a:xfrm>
            <a:off x="5486400" y="6858000"/>
            <a:ext cx="9144000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CDDC6F-BA99-4979-ACA0-7533E919F24D}"/>
              </a:ext>
            </a:extLst>
          </p:cNvPr>
          <p:cNvSpPr/>
          <p:nvPr userDrawn="1"/>
        </p:nvSpPr>
        <p:spPr>
          <a:xfrm>
            <a:off x="0" y="2742372"/>
            <a:ext cx="13716000" cy="411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973CBE-30F6-48B6-9F4E-4B29B643D9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6" t="-8878" r="-1883" b="-4427"/>
          <a:stretch/>
        </p:blipFill>
        <p:spPr>
          <a:xfrm>
            <a:off x="914400" y="3688403"/>
            <a:ext cx="3291841" cy="86931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2EFB10-599D-4CD0-8C2D-79121D92E175}"/>
              </a:ext>
            </a:extLst>
          </p:cNvPr>
          <p:cNvCxnSpPr>
            <a:cxnSpLocks/>
          </p:cNvCxnSpPr>
          <p:nvPr userDrawn="1"/>
        </p:nvCxnSpPr>
        <p:spPr>
          <a:xfrm>
            <a:off x="5486400" y="3785616"/>
            <a:ext cx="0" cy="25237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16F8E23-536B-49B3-82E5-37B5A4743B71}"/>
              </a:ext>
            </a:extLst>
          </p:cNvPr>
          <p:cNvSpPr/>
          <p:nvPr userDrawn="1"/>
        </p:nvSpPr>
        <p:spPr>
          <a:xfrm>
            <a:off x="1828805" y="4663441"/>
            <a:ext cx="3653897" cy="1691640"/>
          </a:xfrm>
          <a:prstGeom prst="rect">
            <a:avLst/>
          </a:prstGeom>
        </p:spPr>
        <p:txBody>
          <a:bodyPr tIns="91440" bIns="91440" anchor="b">
            <a:no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611 12</a:t>
            </a:r>
            <a:r>
              <a:rPr lang="en-US" sz="1400" baseline="30000">
                <a:solidFill>
                  <a:schemeClr val="tx1"/>
                </a:solidFill>
              </a:rPr>
              <a:t>th </a:t>
            </a:r>
            <a:r>
              <a:rPr lang="en-US" sz="1400">
                <a:solidFill>
                  <a:schemeClr val="tx1"/>
                </a:solidFill>
              </a:rPr>
              <a:t>Avenue South, </a:t>
            </a:r>
          </a:p>
          <a:p>
            <a:r>
              <a:rPr lang="en-US" sz="1400">
                <a:solidFill>
                  <a:schemeClr val="tx1"/>
                </a:solidFill>
              </a:rPr>
              <a:t>Seattle, WA 98144</a:t>
            </a:r>
          </a:p>
          <a:p>
            <a:endParaRPr lang="is-IS" sz="1100">
              <a:solidFill>
                <a:schemeClr val="tx1"/>
              </a:solidFill>
            </a:endParaRPr>
          </a:p>
          <a:p>
            <a:r>
              <a:rPr lang="is-IS" sz="1000" b="1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PHONE</a:t>
            </a:r>
            <a:r>
              <a:rPr lang="is-IS" sz="1100">
                <a:solidFill>
                  <a:schemeClr val="tx1"/>
                </a:solidFill>
              </a:rPr>
              <a:t> </a:t>
            </a:r>
            <a:r>
              <a:rPr lang="is-IS" sz="1400">
                <a:solidFill>
                  <a:schemeClr val="tx1"/>
                </a:solidFill>
              </a:rPr>
              <a:t>(206) 812-3030  </a:t>
            </a:r>
          </a:p>
          <a:p>
            <a:r>
              <a:rPr lang="is-IS" sz="1000" b="1" kern="600" spc="40" baseline="0">
                <a:solidFill>
                  <a:schemeClr val="tx1"/>
                </a:solidFill>
              </a:rPr>
              <a:t>FAX</a:t>
            </a:r>
            <a:r>
              <a:rPr lang="is-IS" sz="1400">
                <a:solidFill>
                  <a:schemeClr val="tx1"/>
                </a:solidFill>
              </a:rPr>
              <a:t> (206) 812-3044</a:t>
            </a:r>
          </a:p>
          <a:p>
            <a:r>
              <a:rPr lang="en-US" sz="1000" b="1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EMAIL</a:t>
            </a:r>
            <a:r>
              <a:rPr lang="en-US" sz="1400">
                <a:solidFill>
                  <a:schemeClr val="tx1"/>
                </a:solidFill>
              </a:rPr>
              <a:t> info@uihi.org</a:t>
            </a:r>
            <a:r>
              <a:rPr lang="en-US" sz="1400" baseline="0">
                <a:solidFill>
                  <a:schemeClr val="tx1"/>
                </a:solidFill>
              </a:rPr>
              <a:t>  </a:t>
            </a:r>
          </a:p>
          <a:p>
            <a:r>
              <a:rPr lang="en-US" sz="1000" b="1" kern="600" spc="1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WEBSITE</a:t>
            </a:r>
            <a:r>
              <a:rPr lang="en-US" sz="1400">
                <a:solidFill>
                  <a:schemeClr val="tx1"/>
                </a:solidFill>
              </a:rPr>
              <a:t> </a:t>
            </a:r>
            <a:r>
              <a:rPr lang="en-US" sz="1400" b="0">
                <a:solidFill>
                  <a:schemeClr val="tx1"/>
                </a:solidFill>
              </a:rPr>
              <a:t>www.uihi.org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8C8890C-EB83-4C03-AAF0-CD45651FDE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9" y="3621024"/>
            <a:ext cx="6400795" cy="246888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Closing title</a:t>
            </a:r>
          </a:p>
        </p:txBody>
      </p:sp>
    </p:spTree>
    <p:extLst>
      <p:ext uri="{BB962C8B-B14F-4D97-AF65-F5344CB8AC3E}">
        <p14:creationId xmlns:p14="http://schemas.microsoft.com/office/powerpoint/2010/main" val="9271667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le of rocks&#10;&#10;Description generated with very high confidence">
            <a:extLst>
              <a:ext uri="{FF2B5EF4-FFF2-40B4-BE49-F238E27FC236}">
                <a16:creationId xmlns:a16="http://schemas.microsoft.com/office/drawing/2014/main" id="{0E429764-7399-4B5E-BBA2-182648186E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" t="19402" r="4405" b="13433"/>
          <a:stretch/>
        </p:blipFill>
        <p:spPr>
          <a:xfrm>
            <a:off x="0" y="0"/>
            <a:ext cx="14630400" cy="68579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937ACE-1868-4F54-8D0B-77CB4286FFE6}"/>
              </a:ext>
            </a:extLst>
          </p:cNvPr>
          <p:cNvSpPr/>
          <p:nvPr userDrawn="1"/>
        </p:nvSpPr>
        <p:spPr>
          <a:xfrm>
            <a:off x="5486400" y="6858000"/>
            <a:ext cx="9144000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0266D2-395B-4C54-B8BE-402160788C64}"/>
              </a:ext>
            </a:extLst>
          </p:cNvPr>
          <p:cNvSpPr/>
          <p:nvPr userDrawn="1"/>
        </p:nvSpPr>
        <p:spPr>
          <a:xfrm>
            <a:off x="0" y="2742372"/>
            <a:ext cx="13716000" cy="411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2EFB10-599D-4CD0-8C2D-79121D92E175}"/>
              </a:ext>
            </a:extLst>
          </p:cNvPr>
          <p:cNvCxnSpPr>
            <a:cxnSpLocks/>
          </p:cNvCxnSpPr>
          <p:nvPr userDrawn="1"/>
        </p:nvCxnSpPr>
        <p:spPr>
          <a:xfrm>
            <a:off x="5486400" y="3785616"/>
            <a:ext cx="0" cy="25237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157847C-E9E5-469B-98BD-E18B282580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6" t="-8878" r="-1883" b="-4427"/>
          <a:stretch/>
        </p:blipFill>
        <p:spPr>
          <a:xfrm>
            <a:off x="914400" y="3688403"/>
            <a:ext cx="3291841" cy="86931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655AB1B-D5D1-4E31-88EF-78AED1D0DD89}"/>
              </a:ext>
            </a:extLst>
          </p:cNvPr>
          <p:cNvSpPr/>
          <p:nvPr userDrawn="1"/>
        </p:nvSpPr>
        <p:spPr>
          <a:xfrm>
            <a:off x="1828805" y="4663441"/>
            <a:ext cx="3653897" cy="1691640"/>
          </a:xfrm>
          <a:prstGeom prst="rect">
            <a:avLst/>
          </a:prstGeom>
        </p:spPr>
        <p:txBody>
          <a:bodyPr tIns="91440" bIns="91440" anchor="b">
            <a:no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611 12</a:t>
            </a:r>
            <a:r>
              <a:rPr lang="en-US" sz="1400" baseline="30000">
                <a:solidFill>
                  <a:schemeClr val="tx1"/>
                </a:solidFill>
              </a:rPr>
              <a:t>th </a:t>
            </a:r>
            <a:r>
              <a:rPr lang="en-US" sz="1400">
                <a:solidFill>
                  <a:schemeClr val="tx1"/>
                </a:solidFill>
              </a:rPr>
              <a:t>Avenue South, </a:t>
            </a:r>
          </a:p>
          <a:p>
            <a:r>
              <a:rPr lang="en-US" sz="1400">
                <a:solidFill>
                  <a:schemeClr val="tx1"/>
                </a:solidFill>
              </a:rPr>
              <a:t>Seattle, WA 98144</a:t>
            </a:r>
          </a:p>
          <a:p>
            <a:endParaRPr lang="is-IS" sz="1100">
              <a:solidFill>
                <a:schemeClr val="tx1"/>
              </a:solidFill>
            </a:endParaRPr>
          </a:p>
          <a:p>
            <a:r>
              <a:rPr lang="is-IS" sz="1000" b="1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PHONE</a:t>
            </a:r>
            <a:r>
              <a:rPr lang="is-IS" sz="1100">
                <a:solidFill>
                  <a:schemeClr val="tx1"/>
                </a:solidFill>
              </a:rPr>
              <a:t> </a:t>
            </a:r>
            <a:r>
              <a:rPr lang="is-IS" sz="1400">
                <a:solidFill>
                  <a:schemeClr val="tx1"/>
                </a:solidFill>
              </a:rPr>
              <a:t>(206) 812-3030  </a:t>
            </a:r>
          </a:p>
          <a:p>
            <a:r>
              <a:rPr lang="is-IS" sz="1000" b="1" kern="600" spc="40" baseline="0">
                <a:solidFill>
                  <a:schemeClr val="tx1"/>
                </a:solidFill>
              </a:rPr>
              <a:t>FAX</a:t>
            </a:r>
            <a:r>
              <a:rPr lang="is-IS" sz="1400">
                <a:solidFill>
                  <a:schemeClr val="tx1"/>
                </a:solidFill>
              </a:rPr>
              <a:t> (206) 812-3044</a:t>
            </a:r>
          </a:p>
          <a:p>
            <a:r>
              <a:rPr lang="en-US" sz="1000" b="1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EMAIL</a:t>
            </a:r>
            <a:r>
              <a:rPr lang="en-US" sz="1400">
                <a:solidFill>
                  <a:schemeClr val="tx1"/>
                </a:solidFill>
              </a:rPr>
              <a:t> info@uihi.org</a:t>
            </a:r>
            <a:r>
              <a:rPr lang="en-US" sz="1400" baseline="0">
                <a:solidFill>
                  <a:schemeClr val="tx1"/>
                </a:solidFill>
              </a:rPr>
              <a:t>  </a:t>
            </a:r>
          </a:p>
          <a:p>
            <a:r>
              <a:rPr lang="en-US" sz="1000" b="1" kern="600" spc="1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WEBSITE</a:t>
            </a:r>
            <a:r>
              <a:rPr lang="en-US" sz="1400">
                <a:solidFill>
                  <a:schemeClr val="tx1"/>
                </a:solidFill>
              </a:rPr>
              <a:t> </a:t>
            </a:r>
            <a:r>
              <a:rPr lang="en-US" sz="1400" b="0">
                <a:solidFill>
                  <a:schemeClr val="tx1"/>
                </a:solidFill>
              </a:rPr>
              <a:t>www.uihi.org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9947D9D-4B2F-43E2-8C92-D76A47A50F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9" y="3621024"/>
            <a:ext cx="6400795" cy="246888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Closing title</a:t>
            </a:r>
          </a:p>
        </p:txBody>
      </p:sp>
    </p:spTree>
    <p:extLst>
      <p:ext uri="{BB962C8B-B14F-4D97-AF65-F5344CB8AC3E}">
        <p14:creationId xmlns:p14="http://schemas.microsoft.com/office/powerpoint/2010/main" val="14993255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orn, food, apple, indoor&#10;&#10;Description generated with very high confidence">
            <a:extLst>
              <a:ext uri="{FF2B5EF4-FFF2-40B4-BE49-F238E27FC236}">
                <a16:creationId xmlns:a16="http://schemas.microsoft.com/office/drawing/2014/main" id="{69A08439-9A17-4A6B-A248-E426690058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27" b="12473"/>
          <a:stretch/>
        </p:blipFill>
        <p:spPr>
          <a:xfrm>
            <a:off x="-3690" y="4"/>
            <a:ext cx="14630400" cy="685799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21FE7F1-FA90-4FB7-9C6F-8B7CD56AA8E5}"/>
              </a:ext>
            </a:extLst>
          </p:cNvPr>
          <p:cNvSpPr/>
          <p:nvPr userDrawn="1"/>
        </p:nvSpPr>
        <p:spPr>
          <a:xfrm>
            <a:off x="0" y="2742372"/>
            <a:ext cx="13716000" cy="411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937ACE-1868-4F54-8D0B-77CB4286FFE6}"/>
              </a:ext>
            </a:extLst>
          </p:cNvPr>
          <p:cNvSpPr/>
          <p:nvPr userDrawn="1"/>
        </p:nvSpPr>
        <p:spPr>
          <a:xfrm>
            <a:off x="5486400" y="6858000"/>
            <a:ext cx="9144000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2EFB10-599D-4CD0-8C2D-79121D92E175}"/>
              </a:ext>
            </a:extLst>
          </p:cNvPr>
          <p:cNvCxnSpPr>
            <a:cxnSpLocks/>
          </p:cNvCxnSpPr>
          <p:nvPr userDrawn="1"/>
        </p:nvCxnSpPr>
        <p:spPr>
          <a:xfrm>
            <a:off x="5486400" y="3785616"/>
            <a:ext cx="0" cy="25237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4EA8C84E-9E1F-4A16-A47B-AFCCF8B366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6" t="-8878" r="-1883" b="-4427"/>
          <a:stretch/>
        </p:blipFill>
        <p:spPr>
          <a:xfrm>
            <a:off x="914400" y="3688403"/>
            <a:ext cx="3291841" cy="86931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06B5AB8-E791-416C-A048-9040E9FD6D24}"/>
              </a:ext>
            </a:extLst>
          </p:cNvPr>
          <p:cNvSpPr/>
          <p:nvPr userDrawn="1"/>
        </p:nvSpPr>
        <p:spPr>
          <a:xfrm>
            <a:off x="1828805" y="4663441"/>
            <a:ext cx="3653897" cy="1691640"/>
          </a:xfrm>
          <a:prstGeom prst="rect">
            <a:avLst/>
          </a:prstGeom>
        </p:spPr>
        <p:txBody>
          <a:bodyPr tIns="91440" bIns="91440" anchor="b">
            <a:no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611 12</a:t>
            </a:r>
            <a:r>
              <a:rPr lang="en-US" sz="1400" baseline="30000">
                <a:solidFill>
                  <a:schemeClr val="tx1"/>
                </a:solidFill>
              </a:rPr>
              <a:t>th </a:t>
            </a:r>
            <a:r>
              <a:rPr lang="en-US" sz="1400">
                <a:solidFill>
                  <a:schemeClr val="tx1"/>
                </a:solidFill>
              </a:rPr>
              <a:t>Avenue South, </a:t>
            </a:r>
          </a:p>
          <a:p>
            <a:r>
              <a:rPr lang="en-US" sz="1400">
                <a:solidFill>
                  <a:schemeClr val="tx1"/>
                </a:solidFill>
              </a:rPr>
              <a:t>Seattle, WA 98144</a:t>
            </a:r>
          </a:p>
          <a:p>
            <a:endParaRPr lang="is-IS" sz="1100">
              <a:solidFill>
                <a:schemeClr val="tx1"/>
              </a:solidFill>
            </a:endParaRPr>
          </a:p>
          <a:p>
            <a:r>
              <a:rPr lang="is-IS" sz="1000" b="1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PHONE</a:t>
            </a:r>
            <a:r>
              <a:rPr lang="is-IS" sz="1100">
                <a:solidFill>
                  <a:schemeClr val="tx1"/>
                </a:solidFill>
              </a:rPr>
              <a:t> </a:t>
            </a:r>
            <a:r>
              <a:rPr lang="is-IS" sz="1400">
                <a:solidFill>
                  <a:schemeClr val="tx1"/>
                </a:solidFill>
              </a:rPr>
              <a:t>(206) 812-3030  </a:t>
            </a:r>
          </a:p>
          <a:p>
            <a:r>
              <a:rPr lang="is-IS" sz="1000" b="1" kern="600" spc="40" baseline="0">
                <a:solidFill>
                  <a:schemeClr val="tx1"/>
                </a:solidFill>
              </a:rPr>
              <a:t>FAX</a:t>
            </a:r>
            <a:r>
              <a:rPr lang="is-IS" sz="1400">
                <a:solidFill>
                  <a:schemeClr val="tx1"/>
                </a:solidFill>
              </a:rPr>
              <a:t> (206) 812-3044</a:t>
            </a:r>
          </a:p>
          <a:p>
            <a:r>
              <a:rPr lang="en-US" sz="1000" b="1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EMAIL</a:t>
            </a:r>
            <a:r>
              <a:rPr lang="en-US" sz="1400">
                <a:solidFill>
                  <a:schemeClr val="tx1"/>
                </a:solidFill>
              </a:rPr>
              <a:t> info@uihi.org</a:t>
            </a:r>
            <a:r>
              <a:rPr lang="en-US" sz="1400" baseline="0">
                <a:solidFill>
                  <a:schemeClr val="tx1"/>
                </a:solidFill>
              </a:rPr>
              <a:t>  </a:t>
            </a:r>
          </a:p>
          <a:p>
            <a:r>
              <a:rPr lang="en-US" sz="1000" b="1" kern="600" spc="1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WEBSITE</a:t>
            </a:r>
            <a:r>
              <a:rPr lang="en-US" sz="1400">
                <a:solidFill>
                  <a:schemeClr val="tx1"/>
                </a:solidFill>
              </a:rPr>
              <a:t> </a:t>
            </a:r>
            <a:r>
              <a:rPr lang="en-US" sz="1400" b="0">
                <a:solidFill>
                  <a:schemeClr val="tx1"/>
                </a:solidFill>
              </a:rPr>
              <a:t>www.uihi.org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7816C4F-77B8-4B28-B4CA-8DB9CA6DA4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9" y="3621024"/>
            <a:ext cx="6400795" cy="246888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Closing title</a:t>
            </a:r>
          </a:p>
        </p:txBody>
      </p:sp>
    </p:spTree>
    <p:extLst>
      <p:ext uri="{BB962C8B-B14F-4D97-AF65-F5344CB8AC3E}">
        <p14:creationId xmlns:p14="http://schemas.microsoft.com/office/powerpoint/2010/main" val="2694192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904D500-1231-4E4F-9A3F-D3999414F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68" t="24651" r="6012"/>
          <a:stretch/>
        </p:blipFill>
        <p:spPr>
          <a:xfrm>
            <a:off x="3690" y="-4"/>
            <a:ext cx="14630400" cy="6857995"/>
          </a:xfrm>
          <a:prstGeom prst="rect">
            <a:avLst/>
          </a:prstGeom>
          <a:solidFill>
            <a:srgbClr val="150B0C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937ACE-1868-4F54-8D0B-77CB4286FFE6}"/>
              </a:ext>
            </a:extLst>
          </p:cNvPr>
          <p:cNvSpPr/>
          <p:nvPr userDrawn="1"/>
        </p:nvSpPr>
        <p:spPr>
          <a:xfrm>
            <a:off x="5486400" y="6858000"/>
            <a:ext cx="9144000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EF9E48-F79A-4D8F-860E-5F751F480574}"/>
              </a:ext>
            </a:extLst>
          </p:cNvPr>
          <p:cNvSpPr/>
          <p:nvPr userDrawn="1"/>
        </p:nvSpPr>
        <p:spPr>
          <a:xfrm>
            <a:off x="0" y="2742372"/>
            <a:ext cx="13716000" cy="411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2EFB10-599D-4CD0-8C2D-79121D92E175}"/>
              </a:ext>
            </a:extLst>
          </p:cNvPr>
          <p:cNvCxnSpPr>
            <a:cxnSpLocks/>
          </p:cNvCxnSpPr>
          <p:nvPr userDrawn="1"/>
        </p:nvCxnSpPr>
        <p:spPr>
          <a:xfrm>
            <a:off x="5486400" y="3785616"/>
            <a:ext cx="0" cy="25237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1F81263-69ED-4D47-BD4F-6F5426560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6" t="-8878" r="-1883" b="-4427"/>
          <a:stretch/>
        </p:blipFill>
        <p:spPr>
          <a:xfrm>
            <a:off x="914400" y="3688403"/>
            <a:ext cx="3291841" cy="8693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90545C1-F55D-4048-A7F9-F0C11FDE4B47}"/>
              </a:ext>
            </a:extLst>
          </p:cNvPr>
          <p:cNvSpPr/>
          <p:nvPr userDrawn="1"/>
        </p:nvSpPr>
        <p:spPr>
          <a:xfrm>
            <a:off x="1828805" y="4663441"/>
            <a:ext cx="3653897" cy="1691640"/>
          </a:xfrm>
          <a:prstGeom prst="rect">
            <a:avLst/>
          </a:prstGeom>
        </p:spPr>
        <p:txBody>
          <a:bodyPr tIns="91440" bIns="91440" anchor="b">
            <a:no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611 12</a:t>
            </a:r>
            <a:r>
              <a:rPr lang="en-US" sz="1400" baseline="30000">
                <a:solidFill>
                  <a:schemeClr val="tx1"/>
                </a:solidFill>
              </a:rPr>
              <a:t>th </a:t>
            </a:r>
            <a:r>
              <a:rPr lang="en-US" sz="1400">
                <a:solidFill>
                  <a:schemeClr val="tx1"/>
                </a:solidFill>
              </a:rPr>
              <a:t>Avenue South, </a:t>
            </a:r>
          </a:p>
          <a:p>
            <a:r>
              <a:rPr lang="en-US" sz="1400">
                <a:solidFill>
                  <a:schemeClr val="tx1"/>
                </a:solidFill>
              </a:rPr>
              <a:t>Seattle, WA 98144</a:t>
            </a:r>
          </a:p>
          <a:p>
            <a:endParaRPr lang="is-IS" sz="1100">
              <a:solidFill>
                <a:schemeClr val="tx1"/>
              </a:solidFill>
            </a:endParaRPr>
          </a:p>
          <a:p>
            <a:r>
              <a:rPr lang="is-IS" sz="1000" b="1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PHONE</a:t>
            </a:r>
            <a:r>
              <a:rPr lang="is-IS" sz="1100">
                <a:solidFill>
                  <a:schemeClr val="tx1"/>
                </a:solidFill>
              </a:rPr>
              <a:t> </a:t>
            </a:r>
            <a:r>
              <a:rPr lang="is-IS" sz="1400">
                <a:solidFill>
                  <a:schemeClr val="tx1"/>
                </a:solidFill>
              </a:rPr>
              <a:t>(206) 812-3030  </a:t>
            </a:r>
          </a:p>
          <a:p>
            <a:r>
              <a:rPr lang="is-IS" sz="1000" b="1" kern="600" spc="40" baseline="0">
                <a:solidFill>
                  <a:schemeClr val="tx1"/>
                </a:solidFill>
              </a:rPr>
              <a:t>FAX</a:t>
            </a:r>
            <a:r>
              <a:rPr lang="is-IS" sz="1400">
                <a:solidFill>
                  <a:schemeClr val="tx1"/>
                </a:solidFill>
              </a:rPr>
              <a:t> (206) 812-3044</a:t>
            </a:r>
          </a:p>
          <a:p>
            <a:r>
              <a:rPr lang="en-US" sz="1000" b="1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EMAIL</a:t>
            </a:r>
            <a:r>
              <a:rPr lang="en-US" sz="1400">
                <a:solidFill>
                  <a:schemeClr val="tx1"/>
                </a:solidFill>
              </a:rPr>
              <a:t> info@uihi.org</a:t>
            </a:r>
            <a:r>
              <a:rPr lang="en-US" sz="1400" baseline="0">
                <a:solidFill>
                  <a:schemeClr val="tx1"/>
                </a:solidFill>
              </a:rPr>
              <a:t>  </a:t>
            </a:r>
          </a:p>
          <a:p>
            <a:r>
              <a:rPr lang="en-US" sz="1000" b="1" kern="600" spc="1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WEBSITE</a:t>
            </a:r>
            <a:r>
              <a:rPr lang="en-US" sz="1400">
                <a:solidFill>
                  <a:schemeClr val="tx1"/>
                </a:solidFill>
              </a:rPr>
              <a:t> </a:t>
            </a:r>
            <a:r>
              <a:rPr lang="en-US" sz="1400" b="0">
                <a:solidFill>
                  <a:schemeClr val="tx1"/>
                </a:solidFill>
              </a:rPr>
              <a:t>www.uihi.org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0BBD2C4-F0F5-49C2-A2BE-2466FABC3D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9" y="3621024"/>
            <a:ext cx="6400795" cy="246888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Closing title</a:t>
            </a:r>
          </a:p>
        </p:txBody>
      </p:sp>
    </p:spTree>
    <p:extLst>
      <p:ext uri="{BB962C8B-B14F-4D97-AF65-F5344CB8AC3E}">
        <p14:creationId xmlns:p14="http://schemas.microsoft.com/office/powerpoint/2010/main" val="40855166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3477-A6AF-4FFB-AF80-2EF674E89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AC1FB7F7-B436-4260-8B28-CDC6919110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7571639"/>
            <a:ext cx="6400800" cy="4069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Source or citation, if applicable</a:t>
            </a:r>
          </a:p>
        </p:txBody>
      </p:sp>
    </p:spTree>
    <p:extLst>
      <p:ext uri="{BB962C8B-B14F-4D97-AF65-F5344CB8AC3E}">
        <p14:creationId xmlns:p14="http://schemas.microsoft.com/office/powerpoint/2010/main" val="11891511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3477-A6AF-4FFB-AF80-2EF674E89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C04CF3-FDF8-4D04-80AA-E3C4D28B324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286000"/>
            <a:ext cx="12801600" cy="50292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203E60F-1FFD-4BE9-9190-D80DBD85DD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7571639"/>
            <a:ext cx="6400800" cy="4069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Source or citation, if applicable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0C7CBD-6C3D-4AB1-A628-95FCB0F65ED6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3275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C35EA4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3477-A6AF-4FFB-AF80-2EF674E89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C04CF3-FDF8-4D04-80AA-E3C4D28B324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286000"/>
            <a:ext cx="12801600" cy="5029200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spcBef>
                <a:spcPts val="1200"/>
              </a:spcBef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138B248-6FCD-407A-A529-B696BB29C8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7571639"/>
            <a:ext cx="6400800" cy="4069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Source or citation, if applicable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801244-C038-42A5-8BFC-A2B6AFB2B9CC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198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C35EA4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-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3477-A6AF-4FFB-AF80-2EF674E89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C04CF3-FDF8-4D04-80AA-E3C4D28B324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286000"/>
            <a:ext cx="6035040" cy="5029200"/>
          </a:xfrm>
        </p:spPr>
        <p:txBody>
          <a:bodyPr/>
          <a:lstStyle>
            <a:lvl1pPr marL="0" indent="0">
              <a:buNone/>
              <a:defRPr sz="280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spcBef>
                <a:spcPts val="1200"/>
              </a:spcBef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marL="0" marR="0" lvl="7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Ninth level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5FC1225-A096-49E0-855E-AA891F741A6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80962" y="2286000"/>
            <a:ext cx="6035037" cy="5029200"/>
          </a:xfrm>
        </p:spPr>
        <p:txBody>
          <a:bodyPr/>
          <a:lstStyle>
            <a:lvl1pPr marL="0" indent="0">
              <a:buNone/>
              <a:defRPr sz="280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spcBef>
                <a:spcPts val="1200"/>
              </a:spcBef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marL="0" marR="0" lvl="7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Ninth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A960C7D-8E51-4093-9753-2A09751065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7571639"/>
            <a:ext cx="6400800" cy="4069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Source or citation, if applicable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1999D2-22CD-464A-900A-1F446212E0CE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09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C35EA4"/>
          </p15:clr>
        </p15:guide>
        <p15:guide id="2" pos="4392">
          <p15:clr>
            <a:srgbClr val="C35EA4"/>
          </p15:clr>
        </p15:guide>
        <p15:guide id="3" pos="4824">
          <p15:clr>
            <a:srgbClr val="C35EA4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-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3477-A6AF-4FFB-AF80-2EF674E89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7E5C41A-69AC-47AE-B1F3-F06E9FC5876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286000"/>
            <a:ext cx="3657600" cy="5029200"/>
          </a:xfrm>
        </p:spPr>
        <p:txBody>
          <a:bodyPr/>
          <a:lstStyle>
            <a:lvl1pPr marL="0" indent="0">
              <a:buNone/>
              <a:defRPr sz="2400"/>
            </a:lvl1pPr>
            <a:lvl2pPr marL="0" indent="0">
              <a:buNone/>
              <a:defRPr sz="1800"/>
            </a:lvl2pPr>
            <a:lvl3pPr marL="0" indent="0">
              <a:buNone/>
              <a:defRPr sz="1600"/>
            </a:lvl3pPr>
            <a:lvl4pPr marL="0" indent="0">
              <a:spcBef>
                <a:spcPts val="1200"/>
              </a:spcBef>
              <a:buNone/>
              <a:defRPr sz="1200"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87B0E3-1046-4B24-AFDA-7325B744879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058400" y="2286000"/>
            <a:ext cx="3657599" cy="5029200"/>
          </a:xfrm>
        </p:spPr>
        <p:txBody>
          <a:bodyPr/>
          <a:lstStyle>
            <a:lvl1pPr marL="0" indent="0">
              <a:buNone/>
              <a:defRPr sz="2400"/>
            </a:lvl1pPr>
            <a:lvl2pPr marL="0" indent="0">
              <a:buNone/>
              <a:defRPr sz="1800"/>
            </a:lvl2pPr>
            <a:lvl3pPr marL="0" indent="0">
              <a:buNone/>
              <a:defRPr sz="1600"/>
            </a:lvl3pPr>
            <a:lvl4pPr marL="0" indent="0">
              <a:spcBef>
                <a:spcPts val="1200"/>
              </a:spcBef>
              <a:buNone/>
              <a:defRPr sz="1200"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F13A54D-9F0B-44B3-B819-93EDA3F472C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6" y="2286000"/>
            <a:ext cx="3657598" cy="5029200"/>
          </a:xfrm>
        </p:spPr>
        <p:txBody>
          <a:bodyPr/>
          <a:lstStyle>
            <a:lvl1pPr marL="0" indent="0">
              <a:buNone/>
              <a:defRPr sz="2400"/>
            </a:lvl1pPr>
            <a:lvl2pPr marL="0" indent="0">
              <a:buNone/>
              <a:defRPr sz="1800"/>
            </a:lvl2pPr>
            <a:lvl3pPr marL="0" indent="0">
              <a:buNone/>
              <a:defRPr sz="1600"/>
            </a:lvl3pPr>
            <a:lvl4pPr marL="0" indent="0">
              <a:spcBef>
                <a:spcPts val="1200"/>
              </a:spcBef>
              <a:buNone/>
              <a:defRPr sz="1200"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1AC39D0-96C9-4306-B4CF-20F70B502C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7571639"/>
            <a:ext cx="6400800" cy="4069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Source or citation, if applicable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0620CE-FC57-41E6-8E5D-9187E85FADA3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60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C35EA4"/>
          </p15:clr>
        </p15:guide>
        <p15:guide id="2" pos="2880">
          <p15:clr>
            <a:srgbClr val="C35EA4"/>
          </p15:clr>
        </p15:guide>
        <p15:guide id="3" pos="3456">
          <p15:clr>
            <a:srgbClr val="C35EA4"/>
          </p15:clr>
        </p15:guide>
        <p15:guide id="4" pos="5760">
          <p15:clr>
            <a:srgbClr val="C35EA4"/>
          </p15:clr>
        </p15:guide>
        <p15:guide id="5" pos="6336">
          <p15:clr>
            <a:srgbClr val="C35EA4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3477-A6AF-4FFB-AF80-2EF674E89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AC1FB7F7-B436-4260-8B28-CDC6919110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7571639"/>
            <a:ext cx="6400800" cy="4069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Source or citation, if applicable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607941-73EC-4D91-81C3-8EBC9C76B202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5303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7870DA79-E0A6-4CEB-8ABD-58E418EFD5D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914400"/>
            <a:ext cx="12801600" cy="6400800"/>
          </a:xfrm>
        </p:spPr>
        <p:txBody>
          <a:bodyPr/>
          <a:lstStyle>
            <a:lvl1pPr>
              <a:defRPr sz="3600"/>
            </a:lvl1pPr>
            <a:lvl2pPr>
              <a:defRPr sz="2800"/>
            </a:lvl2pPr>
            <a:lvl3pPr>
              <a:defRPr sz="24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6EDA54B-E95D-4084-B7AB-972DEF209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7571639"/>
            <a:ext cx="6400800" cy="4069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Source or citation, if applicable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76F0A7-DABD-4FCF-84D5-3ACCB277EB00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906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223F23-FD26-4198-8BCC-55F938F4598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914400"/>
            <a:ext cx="12801600" cy="6400800"/>
          </a:xfrm>
        </p:spPr>
        <p:txBody>
          <a:bodyPr anchor="t"/>
          <a:lstStyle>
            <a:lvl1pPr marL="0" indent="0">
              <a:lnSpc>
                <a:spcPct val="85000"/>
              </a:lnSpc>
              <a:buNone/>
              <a:defRPr sz="3600" spc="-50" baseline="0"/>
            </a:lvl1pPr>
            <a:lvl2pPr marL="0" indent="0">
              <a:lnSpc>
                <a:spcPct val="85000"/>
              </a:lnSpc>
              <a:buNone/>
              <a:defRPr sz="2800" spc="-50" baseline="0"/>
            </a:lvl2pPr>
            <a:lvl3pPr marL="0" indent="0">
              <a:buNone/>
              <a:defRPr sz="24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buNone/>
              <a:defRPr sz="1600"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9C596F4-B827-443E-AB08-D561A4353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7571639"/>
            <a:ext cx="6400800" cy="4069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Source or citation, if applicable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61FE12-8B90-4B15-A9B2-33D4509D78DF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041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25C07AB8-4705-4B05-9EC9-D219AE7C52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5943600"/>
            <a:ext cx="9144000" cy="1371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18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16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Optional subtitle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914EB33D-38E5-497D-86FC-858354D840C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457200"/>
            <a:ext cx="12801600" cy="5486400"/>
          </a:xfrm>
        </p:spPr>
        <p:txBody>
          <a:bodyPr anchor="ctr"/>
          <a:lstStyle>
            <a:lvl1pPr marL="0" indent="0">
              <a:lnSpc>
                <a:spcPct val="85000"/>
              </a:lnSpc>
              <a:buFont typeface="Arial" panose="020B0604020202020204" pitchFamily="34" charset="0"/>
              <a:buNone/>
              <a:defRPr sz="6000" spc="-50" baseline="0"/>
            </a:lvl1pPr>
            <a:lvl2pPr marL="0" indent="0">
              <a:lnSpc>
                <a:spcPct val="85000"/>
              </a:lnSpc>
              <a:buFont typeface="Arial" panose="020B0604020202020204" pitchFamily="34" charset="0"/>
              <a:buNone/>
              <a:defRPr sz="4800" spc="-50" baseline="0"/>
            </a:lvl2pPr>
            <a:lvl3pPr marL="0" indent="0">
              <a:buFont typeface="Arial" panose="020B0604020202020204" pitchFamily="34" charset="0"/>
              <a:buNone/>
              <a:defRPr sz="3600"/>
            </a:lvl3pPr>
            <a:lvl4pPr marL="0" indent="0">
              <a:spcBef>
                <a:spcPts val="1200"/>
              </a:spcBef>
              <a:buFont typeface="Arial" panose="020B0604020202020204" pitchFamily="34" charset="0"/>
              <a:buNone/>
              <a:defRPr sz="2800"/>
            </a:lvl4pPr>
            <a:lvl5pPr marL="0" indent="0">
              <a:buFont typeface="Arial" panose="020B0604020202020204" pitchFamily="34" charset="0"/>
              <a:buNone/>
              <a:defRPr sz="2400"/>
            </a:lvl5pPr>
            <a:lvl6pPr marL="0" indent="0">
              <a:buFont typeface="Arial" panose="020B0604020202020204" pitchFamily="34" charset="0"/>
              <a:buNone/>
              <a:defRPr sz="1800"/>
            </a:lvl6pPr>
            <a:lvl7pPr marL="0" indent="0">
              <a:buFont typeface="Arial" panose="020B0604020202020204" pitchFamily="34" charset="0"/>
              <a:buNone/>
              <a:defRPr sz="1600"/>
            </a:lvl7pPr>
            <a:lvl8pPr marL="0" indent="0">
              <a:buFont typeface="Arial" panose="020B0604020202020204" pitchFamily="34" charset="0"/>
              <a:buNone/>
              <a:defRPr/>
            </a:lvl8pPr>
            <a:lvl9pPr marL="0" indent="0">
              <a:buFont typeface="Arial" panose="020B0604020202020204" pitchFamily="34" charset="0"/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3120E42B-5B60-42B7-B385-5065CD8007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7571639"/>
            <a:ext cx="6400800" cy="4069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Source or citation, if applicable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89942E-EF6B-4C52-AA6A-A2B00AE91FD1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461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4">
          <p15:clr>
            <a:srgbClr val="A4A3A4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3477-A6AF-4FFB-AF80-2EF674E89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7E5C41A-69AC-47AE-B1F3-F06E9FC5876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2286000"/>
            <a:ext cx="12801600" cy="5029200"/>
          </a:xfrm>
        </p:spPr>
        <p:txBody>
          <a:bodyPr/>
          <a:lstStyle>
            <a:lvl1pPr marL="0" indent="0" algn="ctr">
              <a:buNone/>
              <a:defRPr sz="1800" i="1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spcBef>
                <a:spcPts val="1200"/>
              </a:spcBef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/>
              <a:t>Click an icon below to insert content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1AC39D0-96C9-4306-B4CF-20F70B502C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7571639"/>
            <a:ext cx="6400800" cy="4069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Source or citation, if applicable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6C92A3-2590-4DC2-AE91-60899592AE4D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96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C35EA4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3477-A6AF-4FFB-AF80-2EF674E89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3657600" cy="22860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7E5C41A-69AC-47AE-B1F3-F06E9FC5876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3200400"/>
            <a:ext cx="36576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0" indent="0">
              <a:buNone/>
              <a:defRPr sz="1800"/>
            </a:lvl2pPr>
            <a:lvl3pPr marL="0" indent="0">
              <a:buNone/>
              <a:defRPr sz="1600"/>
            </a:lvl3pPr>
            <a:lvl4pPr marL="0" indent="0">
              <a:spcBef>
                <a:spcPts val="1200"/>
              </a:spcBef>
              <a:buNone/>
              <a:defRPr sz="1200"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1AC39D0-96C9-4306-B4CF-20F70B502C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7571639"/>
            <a:ext cx="6400800" cy="4069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Source or citation, if applicable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C0ADBEBE-410E-485C-A225-0872DDB17A3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486400" y="457200"/>
            <a:ext cx="8229600" cy="6858000"/>
          </a:xfrm>
        </p:spPr>
        <p:txBody>
          <a:bodyPr/>
          <a:lstStyle>
            <a:lvl1pPr marL="0" indent="0" algn="ctr">
              <a:buNone/>
              <a:defRPr sz="1800" i="1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spcBef>
                <a:spcPts val="1200"/>
              </a:spcBef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/>
              <a:t>Click an icon below to insert content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38AC5C-8B97-422C-A2A9-C8468F51660A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68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16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7870DA79-E0A6-4CEB-8ABD-58E418EFD5D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914400"/>
            <a:ext cx="12801600" cy="6400800"/>
          </a:xfrm>
        </p:spPr>
        <p:txBody>
          <a:bodyPr/>
          <a:lstStyle>
            <a:lvl1pPr>
              <a:defRPr sz="3600"/>
            </a:lvl1pPr>
            <a:lvl2pPr>
              <a:defRPr sz="2800"/>
            </a:lvl2pPr>
            <a:lvl3pPr>
              <a:defRPr sz="24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6EDA54B-E95D-4084-B7AB-972DEF209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7571639"/>
            <a:ext cx="6400800" cy="4069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Source or citation, if applicable</a:t>
            </a:r>
          </a:p>
        </p:txBody>
      </p:sp>
    </p:spTree>
    <p:extLst>
      <p:ext uri="{BB962C8B-B14F-4D97-AF65-F5344CB8AC3E}">
        <p14:creationId xmlns:p14="http://schemas.microsoft.com/office/powerpoint/2010/main" val="8771151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2A3F24-3EF4-4C97-B28A-7C6455EDCE36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488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C0F5AD-002A-4B71-A262-C03946670F49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plant&#10;&#10;Description generated with high confidence">
            <a:extLst>
              <a:ext uri="{FF2B5EF4-FFF2-40B4-BE49-F238E27FC236}">
                <a16:creationId xmlns:a16="http://schemas.microsoft.com/office/drawing/2014/main" id="{4CBDB3C2-9129-4851-9703-FD7D4A5A82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389" r="35377"/>
          <a:stretch/>
        </p:blipFill>
        <p:spPr>
          <a:xfrm>
            <a:off x="11887200" y="0"/>
            <a:ext cx="2743201" cy="8229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C04CF3-FDF8-4D04-80AA-E3C4D28B324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286000"/>
            <a:ext cx="10058400" cy="50292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757ECF6D-DDB7-4B97-95B9-432B65886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058400" cy="1371600"/>
          </a:xfrm>
          <a:prstGeom prst="rect">
            <a:avLst/>
          </a:prstGeom>
        </p:spPr>
        <p:txBody>
          <a:bodyPr vert="horz" lIns="91440" tIns="91440" rIns="91440" bIns="9144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40968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7F3CB8F-3D5A-4295-97BC-8A52C3D18DAD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079BB3-0792-446E-B0CC-DA1C9878A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000" r="41250"/>
          <a:stretch/>
        </p:blipFill>
        <p:spPr>
          <a:xfrm>
            <a:off x="11887200" y="3"/>
            <a:ext cx="2743204" cy="822959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C04CF3-FDF8-4D04-80AA-E3C4D28B324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286000"/>
            <a:ext cx="10058400" cy="50292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5B2DC58-3E79-420C-8BBA-EE53891E0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058400" cy="1371600"/>
          </a:xfrm>
          <a:prstGeom prst="rect">
            <a:avLst/>
          </a:prstGeom>
        </p:spPr>
        <p:txBody>
          <a:bodyPr vert="horz" lIns="91440" tIns="91440" rIns="91440" bIns="9144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7143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33D036-FF82-40D4-A6EB-973D48557D72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animal, invertebrate, mollusk, scallop&#10;&#10;Description generated with very high confidence">
            <a:extLst>
              <a:ext uri="{FF2B5EF4-FFF2-40B4-BE49-F238E27FC236}">
                <a16:creationId xmlns:a16="http://schemas.microsoft.com/office/drawing/2014/main" id="{060BCEAD-0DEE-4CFF-B1AD-E8EB36E92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437" r="45598"/>
          <a:stretch/>
        </p:blipFill>
        <p:spPr>
          <a:xfrm>
            <a:off x="11887200" y="0"/>
            <a:ext cx="2743200" cy="8229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BD15B66-71E9-4E69-9D60-364D4A9BC6A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286000"/>
            <a:ext cx="10058400" cy="50292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7A984EF-F957-4456-9005-7622B5892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058400" cy="1371600"/>
          </a:xfrm>
          <a:prstGeom prst="rect">
            <a:avLst/>
          </a:prstGeom>
        </p:spPr>
        <p:txBody>
          <a:bodyPr vert="horz" lIns="91440" tIns="91440" rIns="91440" bIns="9144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9243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3F7CC2-EAC1-489D-80CB-918262813870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AE43B9-4515-4493-B779-2B8202042D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6072" r="25178"/>
          <a:stretch/>
        </p:blipFill>
        <p:spPr>
          <a:xfrm>
            <a:off x="11887200" y="0"/>
            <a:ext cx="2743200" cy="8229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0397D27-E3B3-43B1-8EFD-4368106064A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286000"/>
            <a:ext cx="10058400" cy="50292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3546236-BE00-4364-9CAB-586DEE651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058400" cy="1371600"/>
          </a:xfrm>
          <a:prstGeom prst="rect">
            <a:avLst/>
          </a:prstGeom>
        </p:spPr>
        <p:txBody>
          <a:bodyPr vert="horz" lIns="91440" tIns="91440" rIns="91440" bIns="9144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05162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937ACE-1868-4F54-8D0B-77CB4286FFE6}"/>
              </a:ext>
            </a:extLst>
          </p:cNvPr>
          <p:cNvSpPr/>
          <p:nvPr userDrawn="1"/>
        </p:nvSpPr>
        <p:spPr>
          <a:xfrm>
            <a:off x="914400" y="457200"/>
            <a:ext cx="1371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E0EB51-63F5-41ED-B10F-C41228D60A8A}"/>
              </a:ext>
            </a:extLst>
          </p:cNvPr>
          <p:cNvSpPr/>
          <p:nvPr userDrawn="1"/>
        </p:nvSpPr>
        <p:spPr>
          <a:xfrm>
            <a:off x="0" y="1142999"/>
            <a:ext cx="13716000" cy="54864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F779CD-821C-4165-A830-26ED562790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691640"/>
            <a:ext cx="11887198" cy="3794760"/>
          </a:xfrm>
        </p:spPr>
        <p:txBody>
          <a:bodyPr anchor="ctr"/>
          <a:lstStyle>
            <a:lvl1pPr>
              <a:defRPr sz="720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9E1915-F4A9-40BD-8547-ACBBC16CA4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2C32F2F-CF71-42DD-85B1-57490760E7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487829"/>
            <a:ext cx="9144000" cy="9144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Optional subtitle</a:t>
            </a:r>
          </a:p>
        </p:txBody>
      </p:sp>
    </p:spTree>
    <p:extLst>
      <p:ext uri="{BB962C8B-B14F-4D97-AF65-F5344CB8AC3E}">
        <p14:creationId xmlns:p14="http://schemas.microsoft.com/office/powerpoint/2010/main" val="17498854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45AAE2-9CAB-41EE-A9E8-D0781F0EA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290" t="666" r="-1" b="22072"/>
          <a:stretch/>
        </p:blipFill>
        <p:spPr>
          <a:xfrm>
            <a:off x="0" y="-2"/>
            <a:ext cx="14630400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937ACE-1868-4F54-8D0B-77CB4286FFE6}"/>
              </a:ext>
            </a:extLst>
          </p:cNvPr>
          <p:cNvSpPr/>
          <p:nvPr userDrawn="1"/>
        </p:nvSpPr>
        <p:spPr>
          <a:xfrm>
            <a:off x="5486400" y="6858000"/>
            <a:ext cx="9144000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E0EB51-63F5-41ED-B10F-C41228D60A8A}"/>
              </a:ext>
            </a:extLst>
          </p:cNvPr>
          <p:cNvSpPr/>
          <p:nvPr userDrawn="1"/>
        </p:nvSpPr>
        <p:spPr>
          <a:xfrm>
            <a:off x="0" y="2743197"/>
            <a:ext cx="13716000" cy="411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F779CD-821C-4165-A830-26ED562790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287486"/>
            <a:ext cx="11887200" cy="2194560"/>
          </a:xfrm>
        </p:spPr>
        <p:txBody>
          <a:bodyPr anchor="ctr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F6CCEBB-D44E-487F-8BA9-FD5DC6D4CC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487829"/>
            <a:ext cx="9144000" cy="9144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Optional subtitle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300F19-8D28-4BE5-81B0-0468F2A828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91" b="-10164"/>
          <a:stretch/>
        </p:blipFill>
        <p:spPr>
          <a:xfrm>
            <a:off x="917865" y="7058026"/>
            <a:ext cx="3060957" cy="8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1780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21359D1-5487-4B08-B83A-AD82E791EC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333" b="3333"/>
          <a:stretch/>
        </p:blipFill>
        <p:spPr>
          <a:xfrm>
            <a:off x="0" y="3"/>
            <a:ext cx="14630400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28FDFFD-3D47-44D7-9F05-A344EDF1D48F}"/>
              </a:ext>
            </a:extLst>
          </p:cNvPr>
          <p:cNvSpPr/>
          <p:nvPr userDrawn="1"/>
        </p:nvSpPr>
        <p:spPr>
          <a:xfrm>
            <a:off x="0" y="2743197"/>
            <a:ext cx="13716000" cy="411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937ACE-1868-4F54-8D0B-77CB4286FFE6}"/>
              </a:ext>
            </a:extLst>
          </p:cNvPr>
          <p:cNvSpPr/>
          <p:nvPr userDrawn="1"/>
        </p:nvSpPr>
        <p:spPr>
          <a:xfrm>
            <a:off x="5486400" y="6858000"/>
            <a:ext cx="9144000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3523694-092E-46C6-833D-C045C86F46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487829"/>
            <a:ext cx="9144000" cy="9144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Optional subtitle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CCF514-1418-4F81-B497-5927FB5A89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287486"/>
            <a:ext cx="11887200" cy="2194560"/>
          </a:xfrm>
        </p:spPr>
        <p:txBody>
          <a:bodyPr anchor="ctr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612B25-1971-4D41-9DA3-AE6B820DC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91" b="-10164"/>
          <a:stretch/>
        </p:blipFill>
        <p:spPr>
          <a:xfrm>
            <a:off x="917865" y="7058026"/>
            <a:ext cx="3060957" cy="8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315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hand holding a green tree&#10;&#10;Description generated with high confidence">
            <a:extLst>
              <a:ext uri="{FF2B5EF4-FFF2-40B4-BE49-F238E27FC236}">
                <a16:creationId xmlns:a16="http://schemas.microsoft.com/office/drawing/2014/main" id="{AF5EB426-52AE-46D2-972C-6FD3CA6955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215" b="13399"/>
          <a:stretch/>
        </p:blipFill>
        <p:spPr>
          <a:xfrm rot="10800000">
            <a:off x="-3690" y="0"/>
            <a:ext cx="14630400" cy="68579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937ACE-1868-4F54-8D0B-77CB4286FFE6}"/>
              </a:ext>
            </a:extLst>
          </p:cNvPr>
          <p:cNvSpPr/>
          <p:nvPr userDrawn="1"/>
        </p:nvSpPr>
        <p:spPr>
          <a:xfrm>
            <a:off x="5486400" y="6858000"/>
            <a:ext cx="9144000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8347C2-D941-47A9-A395-69F432D0770B}"/>
              </a:ext>
            </a:extLst>
          </p:cNvPr>
          <p:cNvSpPr/>
          <p:nvPr userDrawn="1"/>
        </p:nvSpPr>
        <p:spPr>
          <a:xfrm>
            <a:off x="0" y="2743197"/>
            <a:ext cx="13716000" cy="411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62C43B1-AD84-4F34-B6CD-FEC3F0D4F1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487829"/>
            <a:ext cx="9144000" cy="9144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Optional subtitle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1D1247C-4CD6-44D1-936D-59C334F70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287486"/>
            <a:ext cx="11887200" cy="2194560"/>
          </a:xfrm>
        </p:spPr>
        <p:txBody>
          <a:bodyPr anchor="ctr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488538-D0F0-44D2-BCE1-4FD7A24171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91" b="-10164"/>
          <a:stretch/>
        </p:blipFill>
        <p:spPr>
          <a:xfrm>
            <a:off x="917865" y="7058026"/>
            <a:ext cx="3060957" cy="8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799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31DE9B-B2FE-45F1-84F7-0D1DE7E86E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576" b="8742"/>
          <a:stretch/>
        </p:blipFill>
        <p:spPr>
          <a:xfrm>
            <a:off x="-3690" y="0"/>
            <a:ext cx="14630400" cy="68571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425368-C0C3-44F0-95E0-2A840F72463D}"/>
              </a:ext>
            </a:extLst>
          </p:cNvPr>
          <p:cNvSpPr/>
          <p:nvPr userDrawn="1"/>
        </p:nvSpPr>
        <p:spPr>
          <a:xfrm>
            <a:off x="0" y="2743197"/>
            <a:ext cx="13716000" cy="411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937ACE-1868-4F54-8D0B-77CB4286FFE6}"/>
              </a:ext>
            </a:extLst>
          </p:cNvPr>
          <p:cNvSpPr/>
          <p:nvPr userDrawn="1"/>
        </p:nvSpPr>
        <p:spPr>
          <a:xfrm>
            <a:off x="5486400" y="6858000"/>
            <a:ext cx="9144000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918AA7-4196-4854-BAA1-7586D6E6AA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91" b="-10164"/>
          <a:stretch/>
        </p:blipFill>
        <p:spPr>
          <a:xfrm>
            <a:off x="917865" y="7058026"/>
            <a:ext cx="3060957" cy="86868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C54C524-D4BF-4500-9008-672DE085D5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487829"/>
            <a:ext cx="9144000" cy="9144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Optional subtitle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FF218A9-8653-4F50-84B9-B23D038276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287486"/>
            <a:ext cx="11887200" cy="2194560"/>
          </a:xfrm>
        </p:spPr>
        <p:txBody>
          <a:bodyPr anchor="ctr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0360007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223F23-FD26-4198-8BCC-55F938F4598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914400"/>
            <a:ext cx="12801600" cy="6400800"/>
          </a:xfrm>
        </p:spPr>
        <p:txBody>
          <a:bodyPr anchor="t"/>
          <a:lstStyle>
            <a:lvl1pPr marL="0" indent="0">
              <a:lnSpc>
                <a:spcPct val="85000"/>
              </a:lnSpc>
              <a:buNone/>
              <a:defRPr sz="3600" spc="-50" baseline="0"/>
            </a:lvl1pPr>
            <a:lvl2pPr marL="0" indent="0">
              <a:lnSpc>
                <a:spcPct val="85000"/>
              </a:lnSpc>
              <a:buNone/>
              <a:defRPr sz="2800" spc="-50" baseline="0"/>
            </a:lvl2pPr>
            <a:lvl3pPr marL="0" indent="0">
              <a:buNone/>
              <a:defRPr sz="24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buNone/>
              <a:defRPr sz="1600"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9C596F4-B827-443E-AB08-D561A4353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7571639"/>
            <a:ext cx="6400800" cy="4069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Source or citation, if applicable</a:t>
            </a:r>
          </a:p>
        </p:txBody>
      </p:sp>
    </p:spTree>
    <p:extLst>
      <p:ext uri="{BB962C8B-B14F-4D97-AF65-F5344CB8AC3E}">
        <p14:creationId xmlns:p14="http://schemas.microsoft.com/office/powerpoint/2010/main" val="18601650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coral&#10;&#10;Description generated with high confidence">
            <a:extLst>
              <a:ext uri="{FF2B5EF4-FFF2-40B4-BE49-F238E27FC236}">
                <a16:creationId xmlns:a16="http://schemas.microsoft.com/office/drawing/2014/main" id="{77D085A3-278F-467F-96BD-D06601DE50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5" t="26925" r="4860" b="14739"/>
          <a:stretch/>
        </p:blipFill>
        <p:spPr>
          <a:xfrm>
            <a:off x="0" y="-1"/>
            <a:ext cx="146304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937ACE-1868-4F54-8D0B-77CB4286FFE6}"/>
              </a:ext>
            </a:extLst>
          </p:cNvPr>
          <p:cNvSpPr/>
          <p:nvPr userDrawn="1"/>
        </p:nvSpPr>
        <p:spPr>
          <a:xfrm>
            <a:off x="5486400" y="6858000"/>
            <a:ext cx="9144000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CDDC6F-BA99-4979-ACA0-7533E919F24D}"/>
              </a:ext>
            </a:extLst>
          </p:cNvPr>
          <p:cNvSpPr/>
          <p:nvPr userDrawn="1"/>
        </p:nvSpPr>
        <p:spPr>
          <a:xfrm>
            <a:off x="0" y="2742372"/>
            <a:ext cx="13716000" cy="411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973CBE-30F6-48B6-9F4E-4B29B643D9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6" t="-8878" r="-1883" b="-4427"/>
          <a:stretch/>
        </p:blipFill>
        <p:spPr>
          <a:xfrm>
            <a:off x="914400" y="3688403"/>
            <a:ext cx="3291841" cy="86931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2EFB10-599D-4CD0-8C2D-79121D92E175}"/>
              </a:ext>
            </a:extLst>
          </p:cNvPr>
          <p:cNvCxnSpPr>
            <a:cxnSpLocks/>
          </p:cNvCxnSpPr>
          <p:nvPr userDrawn="1"/>
        </p:nvCxnSpPr>
        <p:spPr>
          <a:xfrm>
            <a:off x="5486400" y="3785616"/>
            <a:ext cx="0" cy="25237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16F8E23-536B-49B3-82E5-37B5A4743B71}"/>
              </a:ext>
            </a:extLst>
          </p:cNvPr>
          <p:cNvSpPr/>
          <p:nvPr userDrawn="1"/>
        </p:nvSpPr>
        <p:spPr>
          <a:xfrm>
            <a:off x="1828805" y="4663441"/>
            <a:ext cx="3653897" cy="1691640"/>
          </a:xfrm>
          <a:prstGeom prst="rect">
            <a:avLst/>
          </a:prstGeom>
        </p:spPr>
        <p:txBody>
          <a:bodyPr tIns="91440" bIns="91440" anchor="b">
            <a:no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611 12</a:t>
            </a:r>
            <a:r>
              <a:rPr lang="en-US" sz="1400" baseline="30000">
                <a:solidFill>
                  <a:schemeClr val="tx1"/>
                </a:solidFill>
              </a:rPr>
              <a:t>th </a:t>
            </a:r>
            <a:r>
              <a:rPr lang="en-US" sz="1400">
                <a:solidFill>
                  <a:schemeClr val="tx1"/>
                </a:solidFill>
              </a:rPr>
              <a:t>Avenue South, </a:t>
            </a:r>
          </a:p>
          <a:p>
            <a:r>
              <a:rPr lang="en-US" sz="1400">
                <a:solidFill>
                  <a:schemeClr val="tx1"/>
                </a:solidFill>
              </a:rPr>
              <a:t>Seattle, WA 98144</a:t>
            </a:r>
          </a:p>
          <a:p>
            <a:endParaRPr lang="is-IS" sz="1100">
              <a:solidFill>
                <a:schemeClr val="tx1"/>
              </a:solidFill>
            </a:endParaRPr>
          </a:p>
          <a:p>
            <a:r>
              <a:rPr lang="is-IS" sz="1000" b="1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PHONE</a:t>
            </a:r>
            <a:r>
              <a:rPr lang="is-IS" sz="1100">
                <a:solidFill>
                  <a:schemeClr val="tx1"/>
                </a:solidFill>
              </a:rPr>
              <a:t> </a:t>
            </a:r>
            <a:r>
              <a:rPr lang="is-IS" sz="1400">
                <a:solidFill>
                  <a:schemeClr val="tx1"/>
                </a:solidFill>
              </a:rPr>
              <a:t>(206) 812-3030  </a:t>
            </a:r>
          </a:p>
          <a:p>
            <a:r>
              <a:rPr lang="is-IS" sz="1000" b="1" kern="600" spc="40" baseline="0">
                <a:solidFill>
                  <a:schemeClr val="tx1"/>
                </a:solidFill>
              </a:rPr>
              <a:t>FAX</a:t>
            </a:r>
            <a:r>
              <a:rPr lang="is-IS" sz="1400">
                <a:solidFill>
                  <a:schemeClr val="tx1"/>
                </a:solidFill>
              </a:rPr>
              <a:t> (206) 812-3044</a:t>
            </a:r>
          </a:p>
          <a:p>
            <a:r>
              <a:rPr lang="en-US" sz="1000" b="1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EMAIL</a:t>
            </a:r>
            <a:r>
              <a:rPr lang="en-US" sz="1400">
                <a:solidFill>
                  <a:schemeClr val="tx1"/>
                </a:solidFill>
              </a:rPr>
              <a:t> info@uihi.org</a:t>
            </a:r>
            <a:r>
              <a:rPr lang="en-US" sz="1400" baseline="0">
                <a:solidFill>
                  <a:schemeClr val="tx1"/>
                </a:solidFill>
              </a:rPr>
              <a:t>  </a:t>
            </a:r>
          </a:p>
          <a:p>
            <a:r>
              <a:rPr lang="en-US" sz="1000" b="1" kern="600" spc="1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WEBSITE</a:t>
            </a:r>
            <a:r>
              <a:rPr lang="en-US" sz="1400">
                <a:solidFill>
                  <a:schemeClr val="tx1"/>
                </a:solidFill>
              </a:rPr>
              <a:t> </a:t>
            </a:r>
            <a:r>
              <a:rPr lang="en-US" sz="1400" b="0">
                <a:solidFill>
                  <a:schemeClr val="tx1"/>
                </a:solidFill>
              </a:rPr>
              <a:t>www.uihi.org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8C8890C-EB83-4C03-AAF0-CD45651FDE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9" y="3621024"/>
            <a:ext cx="6400795" cy="246888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Closing title</a:t>
            </a:r>
          </a:p>
        </p:txBody>
      </p:sp>
    </p:spTree>
    <p:extLst>
      <p:ext uri="{BB962C8B-B14F-4D97-AF65-F5344CB8AC3E}">
        <p14:creationId xmlns:p14="http://schemas.microsoft.com/office/powerpoint/2010/main" val="39648416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le of rocks&#10;&#10;Description generated with very high confidence">
            <a:extLst>
              <a:ext uri="{FF2B5EF4-FFF2-40B4-BE49-F238E27FC236}">
                <a16:creationId xmlns:a16="http://schemas.microsoft.com/office/drawing/2014/main" id="{0E429764-7399-4B5E-BBA2-182648186E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" t="19402" r="4405" b="13433"/>
          <a:stretch/>
        </p:blipFill>
        <p:spPr>
          <a:xfrm>
            <a:off x="0" y="0"/>
            <a:ext cx="14630400" cy="68579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937ACE-1868-4F54-8D0B-77CB4286FFE6}"/>
              </a:ext>
            </a:extLst>
          </p:cNvPr>
          <p:cNvSpPr/>
          <p:nvPr userDrawn="1"/>
        </p:nvSpPr>
        <p:spPr>
          <a:xfrm>
            <a:off x="5486400" y="6858000"/>
            <a:ext cx="9144000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0266D2-395B-4C54-B8BE-402160788C64}"/>
              </a:ext>
            </a:extLst>
          </p:cNvPr>
          <p:cNvSpPr/>
          <p:nvPr userDrawn="1"/>
        </p:nvSpPr>
        <p:spPr>
          <a:xfrm>
            <a:off x="0" y="2742372"/>
            <a:ext cx="13716000" cy="411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2EFB10-599D-4CD0-8C2D-79121D92E175}"/>
              </a:ext>
            </a:extLst>
          </p:cNvPr>
          <p:cNvCxnSpPr>
            <a:cxnSpLocks/>
          </p:cNvCxnSpPr>
          <p:nvPr userDrawn="1"/>
        </p:nvCxnSpPr>
        <p:spPr>
          <a:xfrm>
            <a:off x="5486400" y="3785616"/>
            <a:ext cx="0" cy="25237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157847C-E9E5-469B-98BD-E18B282580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6" t="-8878" r="-1883" b="-4427"/>
          <a:stretch/>
        </p:blipFill>
        <p:spPr>
          <a:xfrm>
            <a:off x="914400" y="3688403"/>
            <a:ext cx="3291841" cy="86931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655AB1B-D5D1-4E31-88EF-78AED1D0DD89}"/>
              </a:ext>
            </a:extLst>
          </p:cNvPr>
          <p:cNvSpPr/>
          <p:nvPr userDrawn="1"/>
        </p:nvSpPr>
        <p:spPr>
          <a:xfrm>
            <a:off x="1828805" y="4663441"/>
            <a:ext cx="3653897" cy="1691640"/>
          </a:xfrm>
          <a:prstGeom prst="rect">
            <a:avLst/>
          </a:prstGeom>
        </p:spPr>
        <p:txBody>
          <a:bodyPr tIns="91440" bIns="91440" anchor="b">
            <a:no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611 12</a:t>
            </a:r>
            <a:r>
              <a:rPr lang="en-US" sz="1400" baseline="30000">
                <a:solidFill>
                  <a:schemeClr val="tx1"/>
                </a:solidFill>
              </a:rPr>
              <a:t>th </a:t>
            </a:r>
            <a:r>
              <a:rPr lang="en-US" sz="1400">
                <a:solidFill>
                  <a:schemeClr val="tx1"/>
                </a:solidFill>
              </a:rPr>
              <a:t>Avenue South, </a:t>
            </a:r>
          </a:p>
          <a:p>
            <a:r>
              <a:rPr lang="en-US" sz="1400">
                <a:solidFill>
                  <a:schemeClr val="tx1"/>
                </a:solidFill>
              </a:rPr>
              <a:t>Seattle, WA 98144</a:t>
            </a:r>
          </a:p>
          <a:p>
            <a:endParaRPr lang="is-IS" sz="1100">
              <a:solidFill>
                <a:schemeClr val="tx1"/>
              </a:solidFill>
            </a:endParaRPr>
          </a:p>
          <a:p>
            <a:r>
              <a:rPr lang="is-IS" sz="1000" b="1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PHONE</a:t>
            </a:r>
            <a:r>
              <a:rPr lang="is-IS" sz="1100">
                <a:solidFill>
                  <a:schemeClr val="tx1"/>
                </a:solidFill>
              </a:rPr>
              <a:t> </a:t>
            </a:r>
            <a:r>
              <a:rPr lang="is-IS" sz="1400">
                <a:solidFill>
                  <a:schemeClr val="tx1"/>
                </a:solidFill>
              </a:rPr>
              <a:t>(206) 812-3030  </a:t>
            </a:r>
          </a:p>
          <a:p>
            <a:r>
              <a:rPr lang="is-IS" sz="1000" b="1" kern="600" spc="40" baseline="0">
                <a:solidFill>
                  <a:schemeClr val="tx1"/>
                </a:solidFill>
              </a:rPr>
              <a:t>FAX</a:t>
            </a:r>
            <a:r>
              <a:rPr lang="is-IS" sz="1400">
                <a:solidFill>
                  <a:schemeClr val="tx1"/>
                </a:solidFill>
              </a:rPr>
              <a:t> (206) 812-3044</a:t>
            </a:r>
          </a:p>
          <a:p>
            <a:r>
              <a:rPr lang="en-US" sz="1000" b="1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EMAIL</a:t>
            </a:r>
            <a:r>
              <a:rPr lang="en-US" sz="1400">
                <a:solidFill>
                  <a:schemeClr val="tx1"/>
                </a:solidFill>
              </a:rPr>
              <a:t> info@uihi.org</a:t>
            </a:r>
            <a:r>
              <a:rPr lang="en-US" sz="1400" baseline="0">
                <a:solidFill>
                  <a:schemeClr val="tx1"/>
                </a:solidFill>
              </a:rPr>
              <a:t>  </a:t>
            </a:r>
          </a:p>
          <a:p>
            <a:r>
              <a:rPr lang="en-US" sz="1000" b="1" kern="600" spc="1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WEBSITE</a:t>
            </a:r>
            <a:r>
              <a:rPr lang="en-US" sz="1400">
                <a:solidFill>
                  <a:schemeClr val="tx1"/>
                </a:solidFill>
              </a:rPr>
              <a:t> </a:t>
            </a:r>
            <a:r>
              <a:rPr lang="en-US" sz="1400" b="0">
                <a:solidFill>
                  <a:schemeClr val="tx1"/>
                </a:solidFill>
              </a:rPr>
              <a:t>www.uihi.org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9947D9D-4B2F-43E2-8C92-D76A47A50F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9" y="3621024"/>
            <a:ext cx="6400795" cy="246888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Closing title</a:t>
            </a:r>
          </a:p>
        </p:txBody>
      </p:sp>
    </p:spTree>
    <p:extLst>
      <p:ext uri="{BB962C8B-B14F-4D97-AF65-F5344CB8AC3E}">
        <p14:creationId xmlns:p14="http://schemas.microsoft.com/office/powerpoint/2010/main" val="21548561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orn, food, apple, indoor&#10;&#10;Description generated with very high confidence">
            <a:extLst>
              <a:ext uri="{FF2B5EF4-FFF2-40B4-BE49-F238E27FC236}">
                <a16:creationId xmlns:a16="http://schemas.microsoft.com/office/drawing/2014/main" id="{69A08439-9A17-4A6B-A248-E426690058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27" b="12473"/>
          <a:stretch/>
        </p:blipFill>
        <p:spPr>
          <a:xfrm>
            <a:off x="-3690" y="4"/>
            <a:ext cx="14630400" cy="685799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21FE7F1-FA90-4FB7-9C6F-8B7CD56AA8E5}"/>
              </a:ext>
            </a:extLst>
          </p:cNvPr>
          <p:cNvSpPr/>
          <p:nvPr userDrawn="1"/>
        </p:nvSpPr>
        <p:spPr>
          <a:xfrm>
            <a:off x="0" y="2742372"/>
            <a:ext cx="13716000" cy="411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937ACE-1868-4F54-8D0B-77CB4286FFE6}"/>
              </a:ext>
            </a:extLst>
          </p:cNvPr>
          <p:cNvSpPr/>
          <p:nvPr userDrawn="1"/>
        </p:nvSpPr>
        <p:spPr>
          <a:xfrm>
            <a:off x="5486400" y="6858000"/>
            <a:ext cx="9144000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2EFB10-599D-4CD0-8C2D-79121D92E175}"/>
              </a:ext>
            </a:extLst>
          </p:cNvPr>
          <p:cNvCxnSpPr>
            <a:cxnSpLocks/>
          </p:cNvCxnSpPr>
          <p:nvPr userDrawn="1"/>
        </p:nvCxnSpPr>
        <p:spPr>
          <a:xfrm>
            <a:off x="5486400" y="3785616"/>
            <a:ext cx="0" cy="25237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4EA8C84E-9E1F-4A16-A47B-AFCCF8B366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6" t="-8878" r="-1883" b="-4427"/>
          <a:stretch/>
        </p:blipFill>
        <p:spPr>
          <a:xfrm>
            <a:off x="914400" y="3688403"/>
            <a:ext cx="3291841" cy="86931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06B5AB8-E791-416C-A048-9040E9FD6D24}"/>
              </a:ext>
            </a:extLst>
          </p:cNvPr>
          <p:cNvSpPr/>
          <p:nvPr userDrawn="1"/>
        </p:nvSpPr>
        <p:spPr>
          <a:xfrm>
            <a:off x="1828805" y="4663441"/>
            <a:ext cx="3653897" cy="1691640"/>
          </a:xfrm>
          <a:prstGeom prst="rect">
            <a:avLst/>
          </a:prstGeom>
        </p:spPr>
        <p:txBody>
          <a:bodyPr tIns="91440" bIns="91440" anchor="b">
            <a:no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611 12</a:t>
            </a:r>
            <a:r>
              <a:rPr lang="en-US" sz="1400" baseline="30000">
                <a:solidFill>
                  <a:schemeClr val="tx1"/>
                </a:solidFill>
              </a:rPr>
              <a:t>th </a:t>
            </a:r>
            <a:r>
              <a:rPr lang="en-US" sz="1400">
                <a:solidFill>
                  <a:schemeClr val="tx1"/>
                </a:solidFill>
              </a:rPr>
              <a:t>Avenue South, </a:t>
            </a:r>
          </a:p>
          <a:p>
            <a:r>
              <a:rPr lang="en-US" sz="1400">
                <a:solidFill>
                  <a:schemeClr val="tx1"/>
                </a:solidFill>
              </a:rPr>
              <a:t>Seattle, WA 98144</a:t>
            </a:r>
          </a:p>
          <a:p>
            <a:endParaRPr lang="is-IS" sz="1100">
              <a:solidFill>
                <a:schemeClr val="tx1"/>
              </a:solidFill>
            </a:endParaRPr>
          </a:p>
          <a:p>
            <a:r>
              <a:rPr lang="is-IS" sz="1000" b="1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PHONE</a:t>
            </a:r>
            <a:r>
              <a:rPr lang="is-IS" sz="1100">
                <a:solidFill>
                  <a:schemeClr val="tx1"/>
                </a:solidFill>
              </a:rPr>
              <a:t> </a:t>
            </a:r>
            <a:r>
              <a:rPr lang="is-IS" sz="1400">
                <a:solidFill>
                  <a:schemeClr val="tx1"/>
                </a:solidFill>
              </a:rPr>
              <a:t>(206) 812-3030  </a:t>
            </a:r>
          </a:p>
          <a:p>
            <a:r>
              <a:rPr lang="is-IS" sz="1000" b="1" kern="600" spc="40" baseline="0">
                <a:solidFill>
                  <a:schemeClr val="tx1"/>
                </a:solidFill>
              </a:rPr>
              <a:t>FAX</a:t>
            </a:r>
            <a:r>
              <a:rPr lang="is-IS" sz="1400">
                <a:solidFill>
                  <a:schemeClr val="tx1"/>
                </a:solidFill>
              </a:rPr>
              <a:t> (206) 812-3044</a:t>
            </a:r>
          </a:p>
          <a:p>
            <a:r>
              <a:rPr lang="en-US" sz="1000" b="1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EMAIL</a:t>
            </a:r>
            <a:r>
              <a:rPr lang="en-US" sz="1400">
                <a:solidFill>
                  <a:schemeClr val="tx1"/>
                </a:solidFill>
              </a:rPr>
              <a:t> info@uihi.org</a:t>
            </a:r>
            <a:r>
              <a:rPr lang="en-US" sz="1400" baseline="0">
                <a:solidFill>
                  <a:schemeClr val="tx1"/>
                </a:solidFill>
              </a:rPr>
              <a:t>  </a:t>
            </a:r>
          </a:p>
          <a:p>
            <a:r>
              <a:rPr lang="en-US" sz="1000" b="1" kern="600" spc="1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WEBSITE</a:t>
            </a:r>
            <a:r>
              <a:rPr lang="en-US" sz="1400">
                <a:solidFill>
                  <a:schemeClr val="tx1"/>
                </a:solidFill>
              </a:rPr>
              <a:t> </a:t>
            </a:r>
            <a:r>
              <a:rPr lang="en-US" sz="1400" b="0">
                <a:solidFill>
                  <a:schemeClr val="tx1"/>
                </a:solidFill>
              </a:rPr>
              <a:t>www.uihi.org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7816C4F-77B8-4B28-B4CA-8DB9CA6DA4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9" y="3621024"/>
            <a:ext cx="6400795" cy="246888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Closing title</a:t>
            </a:r>
          </a:p>
        </p:txBody>
      </p:sp>
    </p:spTree>
    <p:extLst>
      <p:ext uri="{BB962C8B-B14F-4D97-AF65-F5344CB8AC3E}">
        <p14:creationId xmlns:p14="http://schemas.microsoft.com/office/powerpoint/2010/main" val="34727646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904D500-1231-4E4F-9A3F-D3999414F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68" t="24651" r="6012"/>
          <a:stretch/>
        </p:blipFill>
        <p:spPr>
          <a:xfrm>
            <a:off x="3690" y="-4"/>
            <a:ext cx="14630400" cy="6857995"/>
          </a:xfrm>
          <a:prstGeom prst="rect">
            <a:avLst/>
          </a:prstGeom>
          <a:solidFill>
            <a:srgbClr val="150B0C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937ACE-1868-4F54-8D0B-77CB4286FFE6}"/>
              </a:ext>
            </a:extLst>
          </p:cNvPr>
          <p:cNvSpPr/>
          <p:nvPr userDrawn="1"/>
        </p:nvSpPr>
        <p:spPr>
          <a:xfrm>
            <a:off x="5486400" y="6858000"/>
            <a:ext cx="9144000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EF9E48-F79A-4D8F-860E-5F751F480574}"/>
              </a:ext>
            </a:extLst>
          </p:cNvPr>
          <p:cNvSpPr/>
          <p:nvPr userDrawn="1"/>
        </p:nvSpPr>
        <p:spPr>
          <a:xfrm>
            <a:off x="0" y="2742372"/>
            <a:ext cx="13716000" cy="411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2EFB10-599D-4CD0-8C2D-79121D92E175}"/>
              </a:ext>
            </a:extLst>
          </p:cNvPr>
          <p:cNvCxnSpPr>
            <a:cxnSpLocks/>
          </p:cNvCxnSpPr>
          <p:nvPr userDrawn="1"/>
        </p:nvCxnSpPr>
        <p:spPr>
          <a:xfrm>
            <a:off x="5486400" y="3785616"/>
            <a:ext cx="0" cy="25237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1F81263-69ED-4D47-BD4F-6F5426560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6" t="-8878" r="-1883" b="-4427"/>
          <a:stretch/>
        </p:blipFill>
        <p:spPr>
          <a:xfrm>
            <a:off x="914400" y="3688403"/>
            <a:ext cx="3291841" cy="8693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90545C1-F55D-4048-A7F9-F0C11FDE4B47}"/>
              </a:ext>
            </a:extLst>
          </p:cNvPr>
          <p:cNvSpPr/>
          <p:nvPr userDrawn="1"/>
        </p:nvSpPr>
        <p:spPr>
          <a:xfrm>
            <a:off x="1828805" y="4663441"/>
            <a:ext cx="3653897" cy="1691640"/>
          </a:xfrm>
          <a:prstGeom prst="rect">
            <a:avLst/>
          </a:prstGeom>
        </p:spPr>
        <p:txBody>
          <a:bodyPr tIns="91440" bIns="91440" anchor="b">
            <a:no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611 12</a:t>
            </a:r>
            <a:r>
              <a:rPr lang="en-US" sz="1400" baseline="30000">
                <a:solidFill>
                  <a:schemeClr val="tx1"/>
                </a:solidFill>
              </a:rPr>
              <a:t>th </a:t>
            </a:r>
            <a:r>
              <a:rPr lang="en-US" sz="1400">
                <a:solidFill>
                  <a:schemeClr val="tx1"/>
                </a:solidFill>
              </a:rPr>
              <a:t>Avenue South, </a:t>
            </a:r>
          </a:p>
          <a:p>
            <a:r>
              <a:rPr lang="en-US" sz="1400">
                <a:solidFill>
                  <a:schemeClr val="tx1"/>
                </a:solidFill>
              </a:rPr>
              <a:t>Seattle, WA 98144</a:t>
            </a:r>
          </a:p>
          <a:p>
            <a:endParaRPr lang="is-IS" sz="1100">
              <a:solidFill>
                <a:schemeClr val="tx1"/>
              </a:solidFill>
            </a:endParaRPr>
          </a:p>
          <a:p>
            <a:r>
              <a:rPr lang="is-IS" sz="1000" b="1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PHONE</a:t>
            </a:r>
            <a:r>
              <a:rPr lang="is-IS" sz="1100">
                <a:solidFill>
                  <a:schemeClr val="tx1"/>
                </a:solidFill>
              </a:rPr>
              <a:t> </a:t>
            </a:r>
            <a:r>
              <a:rPr lang="is-IS" sz="1400">
                <a:solidFill>
                  <a:schemeClr val="tx1"/>
                </a:solidFill>
              </a:rPr>
              <a:t>(206) 812-3030  </a:t>
            </a:r>
          </a:p>
          <a:p>
            <a:r>
              <a:rPr lang="is-IS" sz="1000" b="1" kern="600" spc="40" baseline="0">
                <a:solidFill>
                  <a:schemeClr val="tx1"/>
                </a:solidFill>
              </a:rPr>
              <a:t>FAX</a:t>
            </a:r>
            <a:r>
              <a:rPr lang="is-IS" sz="1400">
                <a:solidFill>
                  <a:schemeClr val="tx1"/>
                </a:solidFill>
              </a:rPr>
              <a:t> (206) 812-3044</a:t>
            </a:r>
          </a:p>
          <a:p>
            <a:r>
              <a:rPr lang="en-US" sz="1000" b="1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EMAIL</a:t>
            </a:r>
            <a:r>
              <a:rPr lang="en-US" sz="1400">
                <a:solidFill>
                  <a:schemeClr val="tx1"/>
                </a:solidFill>
              </a:rPr>
              <a:t> info@uihi.org</a:t>
            </a:r>
            <a:r>
              <a:rPr lang="en-US" sz="1400" baseline="0">
                <a:solidFill>
                  <a:schemeClr val="tx1"/>
                </a:solidFill>
              </a:rPr>
              <a:t>  </a:t>
            </a:r>
          </a:p>
          <a:p>
            <a:r>
              <a:rPr lang="en-US" sz="1000" b="1" kern="600" spc="1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WEBSITE</a:t>
            </a:r>
            <a:r>
              <a:rPr lang="en-US" sz="1400">
                <a:solidFill>
                  <a:schemeClr val="tx1"/>
                </a:solidFill>
              </a:rPr>
              <a:t> </a:t>
            </a:r>
            <a:r>
              <a:rPr lang="en-US" sz="1400" b="0">
                <a:solidFill>
                  <a:schemeClr val="tx1"/>
                </a:solidFill>
              </a:rPr>
              <a:t>www.uihi.org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0BBD2C4-F0F5-49C2-A2BE-2466FABC3D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9" y="3621024"/>
            <a:ext cx="6400795" cy="246888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Closing title</a:t>
            </a:r>
          </a:p>
        </p:txBody>
      </p:sp>
    </p:spTree>
    <p:extLst>
      <p:ext uri="{BB962C8B-B14F-4D97-AF65-F5344CB8AC3E}">
        <p14:creationId xmlns:p14="http://schemas.microsoft.com/office/powerpoint/2010/main" val="11938722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3477-A6AF-4FFB-AF80-2EF674E89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C04CF3-FDF8-4D04-80AA-E3C4D28B324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286000"/>
            <a:ext cx="12801600" cy="50292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203E60F-1FFD-4BE9-9190-D80DBD85DD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7571639"/>
            <a:ext cx="6400800" cy="4069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Source or citation, if applicable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45417F-976D-47F4-B611-4A8ABA99BE96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473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C35EA4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3477-A6AF-4FFB-AF80-2EF674E89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C04CF3-FDF8-4D04-80AA-E3C4D28B324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286000"/>
            <a:ext cx="12801600" cy="5029200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spcBef>
                <a:spcPts val="1200"/>
              </a:spcBef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138B248-6FCD-407A-A529-B696BB29C8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7571639"/>
            <a:ext cx="6400800" cy="4069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Source or citation, if applicable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04F923-6428-406D-ABB3-307555E862CD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26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C35EA4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-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3477-A6AF-4FFB-AF80-2EF674E89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C04CF3-FDF8-4D04-80AA-E3C4D28B324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286000"/>
            <a:ext cx="6035040" cy="5029200"/>
          </a:xfrm>
        </p:spPr>
        <p:txBody>
          <a:bodyPr/>
          <a:lstStyle>
            <a:lvl1pPr marL="0" indent="0">
              <a:buNone/>
              <a:defRPr sz="280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spcBef>
                <a:spcPts val="1200"/>
              </a:spcBef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marL="0" marR="0" lvl="7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Ninth level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5FC1225-A096-49E0-855E-AA891F741A6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80962" y="2286000"/>
            <a:ext cx="6035037" cy="5029200"/>
          </a:xfrm>
        </p:spPr>
        <p:txBody>
          <a:bodyPr/>
          <a:lstStyle>
            <a:lvl1pPr marL="0" indent="0">
              <a:buNone/>
              <a:defRPr sz="280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spcBef>
                <a:spcPts val="1200"/>
              </a:spcBef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marL="0" marR="0" lvl="7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Ninth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A960C7D-8E51-4093-9753-2A09751065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7571639"/>
            <a:ext cx="6400800" cy="4069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Source or citation, if applicable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BC9A09-D932-4CB8-B576-A5E6229729C3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29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C35EA4"/>
          </p15:clr>
        </p15:guide>
        <p15:guide id="2" pos="4392">
          <p15:clr>
            <a:srgbClr val="C35EA4"/>
          </p15:clr>
        </p15:guide>
        <p15:guide id="3" pos="4824">
          <p15:clr>
            <a:srgbClr val="C35EA4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-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3477-A6AF-4FFB-AF80-2EF674E89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7E5C41A-69AC-47AE-B1F3-F06E9FC5876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286000"/>
            <a:ext cx="3657600" cy="5029200"/>
          </a:xfrm>
        </p:spPr>
        <p:txBody>
          <a:bodyPr/>
          <a:lstStyle>
            <a:lvl1pPr marL="0" indent="0">
              <a:buNone/>
              <a:defRPr sz="2400"/>
            </a:lvl1pPr>
            <a:lvl2pPr marL="0" indent="0">
              <a:buNone/>
              <a:defRPr sz="1800"/>
            </a:lvl2pPr>
            <a:lvl3pPr marL="0" indent="0">
              <a:buNone/>
              <a:defRPr sz="1600"/>
            </a:lvl3pPr>
            <a:lvl4pPr marL="0" indent="0">
              <a:spcBef>
                <a:spcPts val="1200"/>
              </a:spcBef>
              <a:buNone/>
              <a:defRPr sz="1200"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87B0E3-1046-4B24-AFDA-7325B744879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058400" y="2286000"/>
            <a:ext cx="3657599" cy="5029200"/>
          </a:xfrm>
        </p:spPr>
        <p:txBody>
          <a:bodyPr/>
          <a:lstStyle>
            <a:lvl1pPr marL="0" indent="0">
              <a:buNone/>
              <a:defRPr sz="2400"/>
            </a:lvl1pPr>
            <a:lvl2pPr marL="0" indent="0">
              <a:buNone/>
              <a:defRPr sz="1800"/>
            </a:lvl2pPr>
            <a:lvl3pPr marL="0" indent="0">
              <a:buNone/>
              <a:defRPr sz="1600"/>
            </a:lvl3pPr>
            <a:lvl4pPr marL="0" indent="0">
              <a:spcBef>
                <a:spcPts val="1200"/>
              </a:spcBef>
              <a:buNone/>
              <a:defRPr sz="1200"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F13A54D-9F0B-44B3-B819-93EDA3F472C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6" y="2286000"/>
            <a:ext cx="3657598" cy="5029200"/>
          </a:xfrm>
        </p:spPr>
        <p:txBody>
          <a:bodyPr/>
          <a:lstStyle>
            <a:lvl1pPr marL="0" indent="0">
              <a:buNone/>
              <a:defRPr sz="2400"/>
            </a:lvl1pPr>
            <a:lvl2pPr marL="0" indent="0">
              <a:buNone/>
              <a:defRPr sz="1800"/>
            </a:lvl2pPr>
            <a:lvl3pPr marL="0" indent="0">
              <a:buNone/>
              <a:defRPr sz="1600"/>
            </a:lvl3pPr>
            <a:lvl4pPr marL="0" indent="0">
              <a:spcBef>
                <a:spcPts val="1200"/>
              </a:spcBef>
              <a:buNone/>
              <a:defRPr sz="1200"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1AC39D0-96C9-4306-B4CF-20F70B502C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7571639"/>
            <a:ext cx="6400800" cy="4069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Source or citation, if applicable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D536B3-94AC-4905-AF66-9F84E4D25EFA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77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C35EA4"/>
          </p15:clr>
        </p15:guide>
        <p15:guide id="2" pos="2880">
          <p15:clr>
            <a:srgbClr val="C35EA4"/>
          </p15:clr>
        </p15:guide>
        <p15:guide id="3" pos="3456">
          <p15:clr>
            <a:srgbClr val="C35EA4"/>
          </p15:clr>
        </p15:guide>
        <p15:guide id="4" pos="5760">
          <p15:clr>
            <a:srgbClr val="C35EA4"/>
          </p15:clr>
        </p15:guide>
        <p15:guide id="5" pos="6336">
          <p15:clr>
            <a:srgbClr val="C35EA4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3477-A6AF-4FFB-AF80-2EF674E89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AC1FB7F7-B436-4260-8B28-CDC6919110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7571639"/>
            <a:ext cx="6400800" cy="4069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Source or citation, if applicable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E1415F-1237-49EF-83A8-B203307C3019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215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7870DA79-E0A6-4CEB-8ABD-58E418EFD5D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914400"/>
            <a:ext cx="12801600" cy="6400800"/>
          </a:xfrm>
        </p:spPr>
        <p:txBody>
          <a:bodyPr/>
          <a:lstStyle>
            <a:lvl1pPr>
              <a:defRPr sz="3600"/>
            </a:lvl1pPr>
            <a:lvl2pPr>
              <a:defRPr sz="2800"/>
            </a:lvl2pPr>
            <a:lvl3pPr>
              <a:defRPr sz="24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6EDA54B-E95D-4084-B7AB-972DEF209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7571639"/>
            <a:ext cx="6400800" cy="4069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Source or citation, if applicable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5277D4-0B95-47BE-B2B2-B99BED1CD076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6064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25C07AB8-4705-4B05-9EC9-D219AE7C52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5943600"/>
            <a:ext cx="9144000" cy="1371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18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16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Optional subtitle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914EB33D-38E5-497D-86FC-858354D840C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457200"/>
            <a:ext cx="12801600" cy="5486400"/>
          </a:xfrm>
        </p:spPr>
        <p:txBody>
          <a:bodyPr anchor="ctr"/>
          <a:lstStyle>
            <a:lvl1pPr marL="0" indent="0">
              <a:lnSpc>
                <a:spcPct val="85000"/>
              </a:lnSpc>
              <a:buFont typeface="Arial" panose="020B0604020202020204" pitchFamily="34" charset="0"/>
              <a:buNone/>
              <a:defRPr sz="6000" spc="-50" baseline="0"/>
            </a:lvl1pPr>
            <a:lvl2pPr marL="0" indent="0">
              <a:lnSpc>
                <a:spcPct val="85000"/>
              </a:lnSpc>
              <a:buFont typeface="Arial" panose="020B0604020202020204" pitchFamily="34" charset="0"/>
              <a:buNone/>
              <a:defRPr sz="4800" spc="-50" baseline="0"/>
            </a:lvl2pPr>
            <a:lvl3pPr marL="0" indent="0">
              <a:buFont typeface="Arial" panose="020B0604020202020204" pitchFamily="34" charset="0"/>
              <a:buNone/>
              <a:defRPr sz="3600"/>
            </a:lvl3pPr>
            <a:lvl4pPr marL="0" indent="0">
              <a:spcBef>
                <a:spcPts val="1200"/>
              </a:spcBef>
              <a:buFont typeface="Arial" panose="020B0604020202020204" pitchFamily="34" charset="0"/>
              <a:buNone/>
              <a:defRPr sz="2800"/>
            </a:lvl4pPr>
            <a:lvl5pPr marL="0" indent="0">
              <a:buFont typeface="Arial" panose="020B0604020202020204" pitchFamily="34" charset="0"/>
              <a:buNone/>
              <a:defRPr sz="2400"/>
            </a:lvl5pPr>
            <a:lvl6pPr marL="0" indent="0">
              <a:buFont typeface="Arial" panose="020B0604020202020204" pitchFamily="34" charset="0"/>
              <a:buNone/>
              <a:defRPr sz="1800"/>
            </a:lvl6pPr>
            <a:lvl7pPr marL="0" indent="0">
              <a:buFont typeface="Arial" panose="020B0604020202020204" pitchFamily="34" charset="0"/>
              <a:buNone/>
              <a:defRPr sz="1600"/>
            </a:lvl7pPr>
            <a:lvl8pPr marL="0" indent="0">
              <a:buFont typeface="Arial" panose="020B0604020202020204" pitchFamily="34" charset="0"/>
              <a:buNone/>
              <a:defRPr/>
            </a:lvl8pPr>
            <a:lvl9pPr marL="0" indent="0">
              <a:buFont typeface="Arial" panose="020B0604020202020204" pitchFamily="34" charset="0"/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3120E42B-5B60-42B7-B385-5065CD8007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7571639"/>
            <a:ext cx="6400800" cy="4069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Source or citation, if applicable</a:t>
            </a:r>
          </a:p>
        </p:txBody>
      </p:sp>
    </p:spTree>
    <p:extLst>
      <p:ext uri="{BB962C8B-B14F-4D97-AF65-F5344CB8AC3E}">
        <p14:creationId xmlns:p14="http://schemas.microsoft.com/office/powerpoint/2010/main" val="501641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4" userDrawn="1">
          <p15:clr>
            <a:srgbClr val="A4A3A4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223F23-FD26-4198-8BCC-55F938F4598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914400"/>
            <a:ext cx="12801600" cy="6400800"/>
          </a:xfrm>
        </p:spPr>
        <p:txBody>
          <a:bodyPr anchor="t"/>
          <a:lstStyle>
            <a:lvl1pPr marL="0" indent="0">
              <a:lnSpc>
                <a:spcPct val="85000"/>
              </a:lnSpc>
              <a:buNone/>
              <a:defRPr sz="3600" spc="-50" baseline="0"/>
            </a:lvl1pPr>
            <a:lvl2pPr marL="0" indent="0">
              <a:lnSpc>
                <a:spcPct val="85000"/>
              </a:lnSpc>
              <a:buNone/>
              <a:defRPr sz="2800" spc="-50" baseline="0"/>
            </a:lvl2pPr>
            <a:lvl3pPr marL="0" indent="0">
              <a:buNone/>
              <a:defRPr sz="24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buNone/>
              <a:defRPr sz="1600"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9C596F4-B827-443E-AB08-D561A4353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7571639"/>
            <a:ext cx="6400800" cy="4069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Source or citation, if applicable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A5B463-9709-451F-8E06-A9AC5FF6B6F1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773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25C07AB8-4705-4B05-9EC9-D219AE7C52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5943600"/>
            <a:ext cx="9144000" cy="1371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18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16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Optional subtitle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914EB33D-38E5-497D-86FC-858354D840C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457200"/>
            <a:ext cx="12801600" cy="5486400"/>
          </a:xfrm>
        </p:spPr>
        <p:txBody>
          <a:bodyPr anchor="ctr"/>
          <a:lstStyle>
            <a:lvl1pPr marL="0" indent="0">
              <a:lnSpc>
                <a:spcPct val="85000"/>
              </a:lnSpc>
              <a:buFont typeface="Arial" panose="020B0604020202020204" pitchFamily="34" charset="0"/>
              <a:buNone/>
              <a:defRPr sz="6000" spc="-50" baseline="0"/>
            </a:lvl1pPr>
            <a:lvl2pPr marL="0" indent="0">
              <a:lnSpc>
                <a:spcPct val="85000"/>
              </a:lnSpc>
              <a:buFont typeface="Arial" panose="020B0604020202020204" pitchFamily="34" charset="0"/>
              <a:buNone/>
              <a:defRPr sz="4800" spc="-50" baseline="0"/>
            </a:lvl2pPr>
            <a:lvl3pPr marL="0" indent="0">
              <a:buFont typeface="Arial" panose="020B0604020202020204" pitchFamily="34" charset="0"/>
              <a:buNone/>
              <a:defRPr sz="3600"/>
            </a:lvl3pPr>
            <a:lvl4pPr marL="0" indent="0">
              <a:spcBef>
                <a:spcPts val="1200"/>
              </a:spcBef>
              <a:buFont typeface="Arial" panose="020B0604020202020204" pitchFamily="34" charset="0"/>
              <a:buNone/>
              <a:defRPr sz="2800"/>
            </a:lvl4pPr>
            <a:lvl5pPr marL="0" indent="0">
              <a:buFont typeface="Arial" panose="020B0604020202020204" pitchFamily="34" charset="0"/>
              <a:buNone/>
              <a:defRPr sz="2400"/>
            </a:lvl5pPr>
            <a:lvl6pPr marL="0" indent="0">
              <a:buFont typeface="Arial" panose="020B0604020202020204" pitchFamily="34" charset="0"/>
              <a:buNone/>
              <a:defRPr sz="1800"/>
            </a:lvl6pPr>
            <a:lvl7pPr marL="0" indent="0">
              <a:buFont typeface="Arial" panose="020B0604020202020204" pitchFamily="34" charset="0"/>
              <a:buNone/>
              <a:defRPr sz="1600"/>
            </a:lvl7pPr>
            <a:lvl8pPr marL="0" indent="0">
              <a:buFont typeface="Arial" panose="020B0604020202020204" pitchFamily="34" charset="0"/>
              <a:buNone/>
              <a:defRPr/>
            </a:lvl8pPr>
            <a:lvl9pPr marL="0" indent="0">
              <a:buFont typeface="Arial" panose="020B0604020202020204" pitchFamily="34" charset="0"/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3120E42B-5B60-42B7-B385-5065CD8007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7571639"/>
            <a:ext cx="6400800" cy="4069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Source or citation, if applicable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3836A1-24A2-43D4-B8D4-E1B7ABF58F89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967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4">
          <p15:clr>
            <a:srgbClr val="A4A3A4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3477-A6AF-4FFB-AF80-2EF674E89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7E5C41A-69AC-47AE-B1F3-F06E9FC5876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2286000"/>
            <a:ext cx="12801600" cy="5029200"/>
          </a:xfrm>
        </p:spPr>
        <p:txBody>
          <a:bodyPr/>
          <a:lstStyle>
            <a:lvl1pPr marL="0" indent="0" algn="ctr">
              <a:buNone/>
              <a:defRPr sz="1800" i="1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spcBef>
                <a:spcPts val="1200"/>
              </a:spcBef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/>
              <a:t>Click an icon below to insert content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1AC39D0-96C9-4306-B4CF-20F70B502C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7571639"/>
            <a:ext cx="6400800" cy="4069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Source or citation, if applicable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F039DF-66BD-4DF4-9A99-1C301940CFEB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30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C35EA4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3477-A6AF-4FFB-AF80-2EF674E89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3657600" cy="22860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7E5C41A-69AC-47AE-B1F3-F06E9FC5876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3200400"/>
            <a:ext cx="36576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0" indent="0">
              <a:buNone/>
              <a:defRPr sz="1800"/>
            </a:lvl2pPr>
            <a:lvl3pPr marL="0" indent="0">
              <a:buNone/>
              <a:defRPr sz="1600"/>
            </a:lvl3pPr>
            <a:lvl4pPr marL="0" indent="0">
              <a:spcBef>
                <a:spcPts val="1200"/>
              </a:spcBef>
              <a:buNone/>
              <a:defRPr sz="1200"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1AC39D0-96C9-4306-B4CF-20F70B502C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7571639"/>
            <a:ext cx="6400800" cy="4069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Source or citation, if applicable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C0ADBEBE-410E-485C-A225-0872DDB17A3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486400" y="457200"/>
            <a:ext cx="8229600" cy="6858000"/>
          </a:xfrm>
        </p:spPr>
        <p:txBody>
          <a:bodyPr/>
          <a:lstStyle>
            <a:lvl1pPr marL="0" indent="0" algn="ctr">
              <a:buNone/>
              <a:defRPr sz="1800" i="1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spcBef>
                <a:spcPts val="1200"/>
              </a:spcBef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/>
              <a:t>Click an icon below to insert content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FB6042-4B12-4BF8-BE38-8442B649CCDC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79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16">
          <p15:clr>
            <a:srgbClr val="A4A3A4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F4ECE9-A1D6-4B64-A66A-912973EA0B82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10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C0F5AD-002A-4B71-A262-C03946670F49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plant&#10;&#10;Description generated with high confidence">
            <a:extLst>
              <a:ext uri="{FF2B5EF4-FFF2-40B4-BE49-F238E27FC236}">
                <a16:creationId xmlns:a16="http://schemas.microsoft.com/office/drawing/2014/main" id="{4CBDB3C2-9129-4851-9703-FD7D4A5A82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389" r="35377"/>
          <a:stretch/>
        </p:blipFill>
        <p:spPr>
          <a:xfrm>
            <a:off x="11887200" y="0"/>
            <a:ext cx="2743201" cy="8229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C04CF3-FDF8-4D04-80AA-E3C4D28B324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286000"/>
            <a:ext cx="10058400" cy="50292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757ECF6D-DDB7-4B97-95B9-432B65886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058400" cy="1371600"/>
          </a:xfrm>
          <a:prstGeom prst="rect">
            <a:avLst/>
          </a:prstGeom>
        </p:spPr>
        <p:txBody>
          <a:bodyPr vert="horz" lIns="91440" tIns="91440" rIns="91440" bIns="9144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75035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7F3CB8F-3D5A-4295-97BC-8A52C3D18DAD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079BB3-0792-446E-B0CC-DA1C9878A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000" r="41250"/>
          <a:stretch/>
        </p:blipFill>
        <p:spPr>
          <a:xfrm>
            <a:off x="11887200" y="3"/>
            <a:ext cx="2743204" cy="822959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C04CF3-FDF8-4D04-80AA-E3C4D28B324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286000"/>
            <a:ext cx="10058400" cy="50292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5B2DC58-3E79-420C-8BBA-EE53891E0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058400" cy="1371600"/>
          </a:xfrm>
          <a:prstGeom prst="rect">
            <a:avLst/>
          </a:prstGeom>
        </p:spPr>
        <p:txBody>
          <a:bodyPr vert="horz" lIns="91440" tIns="91440" rIns="91440" bIns="9144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90665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33D036-FF82-40D4-A6EB-973D48557D72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animal, invertebrate, mollusk, scallop&#10;&#10;Description generated with very high confidence">
            <a:extLst>
              <a:ext uri="{FF2B5EF4-FFF2-40B4-BE49-F238E27FC236}">
                <a16:creationId xmlns:a16="http://schemas.microsoft.com/office/drawing/2014/main" id="{060BCEAD-0DEE-4CFF-B1AD-E8EB36E92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437" r="45598"/>
          <a:stretch/>
        </p:blipFill>
        <p:spPr>
          <a:xfrm>
            <a:off x="11887200" y="0"/>
            <a:ext cx="2743200" cy="8229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BD15B66-71E9-4E69-9D60-364D4A9BC6A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286000"/>
            <a:ext cx="10058400" cy="50292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7A984EF-F957-4456-9005-7622B5892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058400" cy="1371600"/>
          </a:xfrm>
          <a:prstGeom prst="rect">
            <a:avLst/>
          </a:prstGeom>
        </p:spPr>
        <p:txBody>
          <a:bodyPr vert="horz" lIns="91440" tIns="91440" rIns="91440" bIns="9144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20951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3F7CC2-EAC1-489D-80CB-918262813870}"/>
              </a:ext>
            </a:extLst>
          </p:cNvPr>
          <p:cNvSpPr/>
          <p:nvPr userDrawn="1"/>
        </p:nvSpPr>
        <p:spPr>
          <a:xfrm>
            <a:off x="0" y="0"/>
            <a:ext cx="14630400" cy="22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AE43B9-4515-4493-B779-2B8202042D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6072" r="25178"/>
          <a:stretch/>
        </p:blipFill>
        <p:spPr>
          <a:xfrm>
            <a:off x="11887200" y="0"/>
            <a:ext cx="2743200" cy="8229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0397D27-E3B3-43B1-8EFD-4368106064A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286000"/>
            <a:ext cx="10058400" cy="50292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3546236-BE00-4364-9CAB-586DEE651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058400" cy="1371600"/>
          </a:xfrm>
          <a:prstGeom prst="rect">
            <a:avLst/>
          </a:prstGeom>
        </p:spPr>
        <p:txBody>
          <a:bodyPr vert="horz" lIns="91440" tIns="91440" rIns="91440" bIns="9144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59877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937ACE-1868-4F54-8D0B-77CB4286FFE6}"/>
              </a:ext>
            </a:extLst>
          </p:cNvPr>
          <p:cNvSpPr/>
          <p:nvPr userDrawn="1"/>
        </p:nvSpPr>
        <p:spPr>
          <a:xfrm>
            <a:off x="914400" y="457200"/>
            <a:ext cx="1371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E0EB51-63F5-41ED-B10F-C41228D60A8A}"/>
              </a:ext>
            </a:extLst>
          </p:cNvPr>
          <p:cNvSpPr/>
          <p:nvPr userDrawn="1"/>
        </p:nvSpPr>
        <p:spPr>
          <a:xfrm>
            <a:off x="0" y="1142999"/>
            <a:ext cx="13716000" cy="54864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F779CD-821C-4165-A830-26ED562790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691640"/>
            <a:ext cx="11887198" cy="3794760"/>
          </a:xfrm>
        </p:spPr>
        <p:txBody>
          <a:bodyPr anchor="ctr"/>
          <a:lstStyle>
            <a:lvl1pPr>
              <a:defRPr sz="720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9E1915-F4A9-40BD-8547-ACBBC16CA4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2C32F2F-CF71-42DD-85B1-57490760E7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487829"/>
            <a:ext cx="9144000" cy="9144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Optional subtitle</a:t>
            </a:r>
          </a:p>
        </p:txBody>
      </p:sp>
    </p:spTree>
    <p:extLst>
      <p:ext uri="{BB962C8B-B14F-4D97-AF65-F5344CB8AC3E}">
        <p14:creationId xmlns:p14="http://schemas.microsoft.com/office/powerpoint/2010/main" val="4144561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3477-A6AF-4FFB-AF80-2EF674E89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52F1BF-FA97-45F7-9DEF-BFECDBF0E3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7E5C41A-69AC-47AE-B1F3-F06E9FC5876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2286000"/>
            <a:ext cx="12801600" cy="5029200"/>
          </a:xfrm>
        </p:spPr>
        <p:txBody>
          <a:bodyPr/>
          <a:lstStyle>
            <a:lvl1pPr marL="0" indent="0" algn="ctr">
              <a:buNone/>
              <a:defRPr sz="1800" i="1"/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spcBef>
                <a:spcPts val="1200"/>
              </a:spcBef>
              <a:buNone/>
              <a:defRPr sz="1200"/>
            </a:lvl4pPr>
            <a:lvl5pPr marL="0" indent="0">
              <a:buNone/>
              <a:defRPr sz="1200"/>
            </a:lvl5pPr>
            <a:lvl6pPr marL="0" indent="0">
              <a:buNone/>
              <a:defRPr sz="1200"/>
            </a:lvl6pPr>
            <a:lvl7pPr marL="0" indent="0">
              <a:buNone/>
              <a:defRPr sz="1200"/>
            </a:lvl7pPr>
            <a:lvl8pPr marL="0" indent="0">
              <a:buNone/>
              <a:defRPr sz="1200"/>
            </a:lvl8pPr>
            <a:lvl9pPr marL="0" indent="0">
              <a:buNone/>
              <a:defRPr sz="1200"/>
            </a:lvl9pPr>
          </a:lstStyle>
          <a:p>
            <a:pPr lvl="0"/>
            <a:r>
              <a:rPr lang="en-US"/>
              <a:t>Click an icon below to insert content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1AC39D0-96C9-4306-B4CF-20F70B502C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7571639"/>
            <a:ext cx="6400800" cy="4069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Source or citation, if applicable</a:t>
            </a:r>
          </a:p>
        </p:txBody>
      </p:sp>
    </p:spTree>
    <p:extLst>
      <p:ext uri="{BB962C8B-B14F-4D97-AF65-F5344CB8AC3E}">
        <p14:creationId xmlns:p14="http://schemas.microsoft.com/office/powerpoint/2010/main" val="214901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C35EA4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45AAE2-9CAB-41EE-A9E8-D0781F0EA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290" t="666" r="-1" b="22072"/>
          <a:stretch/>
        </p:blipFill>
        <p:spPr>
          <a:xfrm>
            <a:off x="0" y="-2"/>
            <a:ext cx="14630400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937ACE-1868-4F54-8D0B-77CB4286FFE6}"/>
              </a:ext>
            </a:extLst>
          </p:cNvPr>
          <p:cNvSpPr/>
          <p:nvPr userDrawn="1"/>
        </p:nvSpPr>
        <p:spPr>
          <a:xfrm>
            <a:off x="5486400" y="6858000"/>
            <a:ext cx="9144000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E0EB51-63F5-41ED-B10F-C41228D60A8A}"/>
              </a:ext>
            </a:extLst>
          </p:cNvPr>
          <p:cNvSpPr/>
          <p:nvPr userDrawn="1"/>
        </p:nvSpPr>
        <p:spPr>
          <a:xfrm>
            <a:off x="0" y="2743197"/>
            <a:ext cx="13716000" cy="411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F779CD-821C-4165-A830-26ED562790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287486"/>
            <a:ext cx="11887200" cy="2194560"/>
          </a:xfrm>
        </p:spPr>
        <p:txBody>
          <a:bodyPr anchor="ctr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F6CCEBB-D44E-487F-8BA9-FD5DC6D4CC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487829"/>
            <a:ext cx="9144000" cy="9144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Optional subtitle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300F19-8D28-4BE5-81B0-0468F2A828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91" b="-10164"/>
          <a:stretch/>
        </p:blipFill>
        <p:spPr>
          <a:xfrm>
            <a:off x="917865" y="7058026"/>
            <a:ext cx="3060957" cy="8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359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21359D1-5487-4B08-B83A-AD82E791EC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333" b="3333"/>
          <a:stretch/>
        </p:blipFill>
        <p:spPr>
          <a:xfrm>
            <a:off x="0" y="3"/>
            <a:ext cx="14630400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28FDFFD-3D47-44D7-9F05-A344EDF1D48F}"/>
              </a:ext>
            </a:extLst>
          </p:cNvPr>
          <p:cNvSpPr/>
          <p:nvPr userDrawn="1"/>
        </p:nvSpPr>
        <p:spPr>
          <a:xfrm>
            <a:off x="0" y="2743197"/>
            <a:ext cx="13716000" cy="411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937ACE-1868-4F54-8D0B-77CB4286FFE6}"/>
              </a:ext>
            </a:extLst>
          </p:cNvPr>
          <p:cNvSpPr/>
          <p:nvPr userDrawn="1"/>
        </p:nvSpPr>
        <p:spPr>
          <a:xfrm>
            <a:off x="5486400" y="6858000"/>
            <a:ext cx="9144000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3523694-092E-46C6-833D-C045C86F46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487829"/>
            <a:ext cx="9144000" cy="9144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Optional subtitle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CCF514-1418-4F81-B497-5927FB5A89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287486"/>
            <a:ext cx="11887200" cy="2194560"/>
          </a:xfrm>
        </p:spPr>
        <p:txBody>
          <a:bodyPr anchor="ctr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612B25-1971-4D41-9DA3-AE6B820DC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91" b="-10164"/>
          <a:stretch/>
        </p:blipFill>
        <p:spPr>
          <a:xfrm>
            <a:off x="917865" y="7058026"/>
            <a:ext cx="3060957" cy="8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9250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hand holding a green tree&#10;&#10;Description generated with high confidence">
            <a:extLst>
              <a:ext uri="{FF2B5EF4-FFF2-40B4-BE49-F238E27FC236}">
                <a16:creationId xmlns:a16="http://schemas.microsoft.com/office/drawing/2014/main" id="{AF5EB426-52AE-46D2-972C-6FD3CA6955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215" b="13399"/>
          <a:stretch/>
        </p:blipFill>
        <p:spPr>
          <a:xfrm rot="10800000">
            <a:off x="-3690" y="0"/>
            <a:ext cx="14630400" cy="68579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937ACE-1868-4F54-8D0B-77CB4286FFE6}"/>
              </a:ext>
            </a:extLst>
          </p:cNvPr>
          <p:cNvSpPr/>
          <p:nvPr userDrawn="1"/>
        </p:nvSpPr>
        <p:spPr>
          <a:xfrm>
            <a:off x="5486400" y="6858000"/>
            <a:ext cx="9144000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8347C2-D941-47A9-A395-69F432D0770B}"/>
              </a:ext>
            </a:extLst>
          </p:cNvPr>
          <p:cNvSpPr/>
          <p:nvPr userDrawn="1"/>
        </p:nvSpPr>
        <p:spPr>
          <a:xfrm>
            <a:off x="0" y="2743197"/>
            <a:ext cx="13716000" cy="411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62C43B1-AD84-4F34-B6CD-FEC3F0D4F1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487829"/>
            <a:ext cx="9144000" cy="9144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Optional subtitle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1D1247C-4CD6-44D1-936D-59C334F70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287486"/>
            <a:ext cx="11887200" cy="2194560"/>
          </a:xfrm>
        </p:spPr>
        <p:txBody>
          <a:bodyPr anchor="ctr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488538-D0F0-44D2-BCE1-4FD7A24171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91" b="-10164"/>
          <a:stretch/>
        </p:blipFill>
        <p:spPr>
          <a:xfrm>
            <a:off x="917865" y="7058026"/>
            <a:ext cx="3060957" cy="8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764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31DE9B-B2FE-45F1-84F7-0D1DE7E86E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576" b="8742"/>
          <a:stretch/>
        </p:blipFill>
        <p:spPr>
          <a:xfrm>
            <a:off x="-3690" y="0"/>
            <a:ext cx="14630400" cy="68571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425368-C0C3-44F0-95E0-2A840F72463D}"/>
              </a:ext>
            </a:extLst>
          </p:cNvPr>
          <p:cNvSpPr/>
          <p:nvPr userDrawn="1"/>
        </p:nvSpPr>
        <p:spPr>
          <a:xfrm>
            <a:off x="0" y="2743197"/>
            <a:ext cx="13716000" cy="411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937ACE-1868-4F54-8D0B-77CB4286FFE6}"/>
              </a:ext>
            </a:extLst>
          </p:cNvPr>
          <p:cNvSpPr/>
          <p:nvPr userDrawn="1"/>
        </p:nvSpPr>
        <p:spPr>
          <a:xfrm>
            <a:off x="5486400" y="6858000"/>
            <a:ext cx="9144000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918AA7-4196-4854-BAA1-7586D6E6AA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91" b="-10164"/>
          <a:stretch/>
        </p:blipFill>
        <p:spPr>
          <a:xfrm>
            <a:off x="917865" y="7058026"/>
            <a:ext cx="3060957" cy="86868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C54C524-D4BF-4500-9008-672DE085D5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487829"/>
            <a:ext cx="9144000" cy="9144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Optional subtitle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FF218A9-8653-4F50-84B9-B23D038276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287486"/>
            <a:ext cx="11887200" cy="2194560"/>
          </a:xfrm>
        </p:spPr>
        <p:txBody>
          <a:bodyPr anchor="ctr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8968619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coral&#10;&#10;Description generated with high confidence">
            <a:extLst>
              <a:ext uri="{FF2B5EF4-FFF2-40B4-BE49-F238E27FC236}">
                <a16:creationId xmlns:a16="http://schemas.microsoft.com/office/drawing/2014/main" id="{77D085A3-278F-467F-96BD-D06601DE50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5" t="26925" r="4860" b="14739"/>
          <a:stretch/>
        </p:blipFill>
        <p:spPr>
          <a:xfrm>
            <a:off x="0" y="-1"/>
            <a:ext cx="146304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937ACE-1868-4F54-8D0B-77CB4286FFE6}"/>
              </a:ext>
            </a:extLst>
          </p:cNvPr>
          <p:cNvSpPr/>
          <p:nvPr userDrawn="1"/>
        </p:nvSpPr>
        <p:spPr>
          <a:xfrm>
            <a:off x="5486400" y="6858000"/>
            <a:ext cx="9144000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CDDC6F-BA99-4979-ACA0-7533E919F24D}"/>
              </a:ext>
            </a:extLst>
          </p:cNvPr>
          <p:cNvSpPr/>
          <p:nvPr userDrawn="1"/>
        </p:nvSpPr>
        <p:spPr>
          <a:xfrm>
            <a:off x="0" y="2742372"/>
            <a:ext cx="13716000" cy="411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973CBE-30F6-48B6-9F4E-4B29B643D9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6" t="-8878" r="-1883" b="-4427"/>
          <a:stretch/>
        </p:blipFill>
        <p:spPr>
          <a:xfrm>
            <a:off x="914400" y="3688403"/>
            <a:ext cx="3291841" cy="86931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2EFB10-599D-4CD0-8C2D-79121D92E175}"/>
              </a:ext>
            </a:extLst>
          </p:cNvPr>
          <p:cNvCxnSpPr>
            <a:cxnSpLocks/>
          </p:cNvCxnSpPr>
          <p:nvPr userDrawn="1"/>
        </p:nvCxnSpPr>
        <p:spPr>
          <a:xfrm>
            <a:off x="5486400" y="3785616"/>
            <a:ext cx="0" cy="25237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16F8E23-536B-49B3-82E5-37B5A4743B71}"/>
              </a:ext>
            </a:extLst>
          </p:cNvPr>
          <p:cNvSpPr/>
          <p:nvPr userDrawn="1"/>
        </p:nvSpPr>
        <p:spPr>
          <a:xfrm>
            <a:off x="1828805" y="4663441"/>
            <a:ext cx="3653897" cy="1691640"/>
          </a:xfrm>
          <a:prstGeom prst="rect">
            <a:avLst/>
          </a:prstGeom>
        </p:spPr>
        <p:txBody>
          <a:bodyPr tIns="91440" bIns="91440" anchor="b">
            <a:no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611 12</a:t>
            </a:r>
            <a:r>
              <a:rPr lang="en-US" sz="1400" baseline="30000">
                <a:solidFill>
                  <a:schemeClr val="tx1"/>
                </a:solidFill>
              </a:rPr>
              <a:t>th </a:t>
            </a:r>
            <a:r>
              <a:rPr lang="en-US" sz="1400">
                <a:solidFill>
                  <a:schemeClr val="tx1"/>
                </a:solidFill>
              </a:rPr>
              <a:t>Avenue South, </a:t>
            </a:r>
          </a:p>
          <a:p>
            <a:r>
              <a:rPr lang="en-US" sz="1400">
                <a:solidFill>
                  <a:schemeClr val="tx1"/>
                </a:solidFill>
              </a:rPr>
              <a:t>Seattle, WA 98144</a:t>
            </a:r>
          </a:p>
          <a:p>
            <a:endParaRPr lang="is-IS" sz="1100">
              <a:solidFill>
                <a:schemeClr val="tx1"/>
              </a:solidFill>
            </a:endParaRPr>
          </a:p>
          <a:p>
            <a:r>
              <a:rPr lang="is-IS" sz="1000" b="1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PHONE</a:t>
            </a:r>
            <a:r>
              <a:rPr lang="is-IS" sz="1100">
                <a:solidFill>
                  <a:schemeClr val="tx1"/>
                </a:solidFill>
              </a:rPr>
              <a:t> </a:t>
            </a:r>
            <a:r>
              <a:rPr lang="is-IS" sz="1400">
                <a:solidFill>
                  <a:schemeClr val="tx1"/>
                </a:solidFill>
              </a:rPr>
              <a:t>(206) 812-3030  </a:t>
            </a:r>
          </a:p>
          <a:p>
            <a:r>
              <a:rPr lang="is-IS" sz="1000" b="1" kern="600" spc="40" baseline="0">
                <a:solidFill>
                  <a:schemeClr val="tx1"/>
                </a:solidFill>
              </a:rPr>
              <a:t>FAX</a:t>
            </a:r>
            <a:r>
              <a:rPr lang="is-IS" sz="1400">
                <a:solidFill>
                  <a:schemeClr val="tx1"/>
                </a:solidFill>
              </a:rPr>
              <a:t> (206) 812-3044</a:t>
            </a:r>
          </a:p>
          <a:p>
            <a:r>
              <a:rPr lang="en-US" sz="1000" b="1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EMAIL</a:t>
            </a:r>
            <a:r>
              <a:rPr lang="en-US" sz="1400">
                <a:solidFill>
                  <a:schemeClr val="tx1"/>
                </a:solidFill>
              </a:rPr>
              <a:t> info@uihi.org</a:t>
            </a:r>
            <a:r>
              <a:rPr lang="en-US" sz="1400" baseline="0">
                <a:solidFill>
                  <a:schemeClr val="tx1"/>
                </a:solidFill>
              </a:rPr>
              <a:t>  </a:t>
            </a:r>
          </a:p>
          <a:p>
            <a:r>
              <a:rPr lang="en-US" sz="1000" b="1" kern="600" spc="1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WEBSITE</a:t>
            </a:r>
            <a:r>
              <a:rPr lang="en-US" sz="1400">
                <a:solidFill>
                  <a:schemeClr val="tx1"/>
                </a:solidFill>
              </a:rPr>
              <a:t> </a:t>
            </a:r>
            <a:r>
              <a:rPr lang="en-US" sz="1400" b="0">
                <a:solidFill>
                  <a:schemeClr val="tx1"/>
                </a:solidFill>
              </a:rPr>
              <a:t>www.uihi.org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8C8890C-EB83-4C03-AAF0-CD45651FDE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9" y="3621024"/>
            <a:ext cx="6400795" cy="246888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Closing title</a:t>
            </a:r>
          </a:p>
        </p:txBody>
      </p:sp>
    </p:spTree>
    <p:extLst>
      <p:ext uri="{BB962C8B-B14F-4D97-AF65-F5344CB8AC3E}">
        <p14:creationId xmlns:p14="http://schemas.microsoft.com/office/powerpoint/2010/main" val="12522318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le of rocks&#10;&#10;Description generated with very high confidence">
            <a:extLst>
              <a:ext uri="{FF2B5EF4-FFF2-40B4-BE49-F238E27FC236}">
                <a16:creationId xmlns:a16="http://schemas.microsoft.com/office/drawing/2014/main" id="{0E429764-7399-4B5E-BBA2-182648186E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" t="19402" r="4405" b="13433"/>
          <a:stretch/>
        </p:blipFill>
        <p:spPr>
          <a:xfrm>
            <a:off x="0" y="0"/>
            <a:ext cx="14630400" cy="68579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937ACE-1868-4F54-8D0B-77CB4286FFE6}"/>
              </a:ext>
            </a:extLst>
          </p:cNvPr>
          <p:cNvSpPr/>
          <p:nvPr userDrawn="1"/>
        </p:nvSpPr>
        <p:spPr>
          <a:xfrm>
            <a:off x="5486400" y="6858000"/>
            <a:ext cx="9144000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0266D2-395B-4C54-B8BE-402160788C64}"/>
              </a:ext>
            </a:extLst>
          </p:cNvPr>
          <p:cNvSpPr/>
          <p:nvPr userDrawn="1"/>
        </p:nvSpPr>
        <p:spPr>
          <a:xfrm>
            <a:off x="0" y="2742372"/>
            <a:ext cx="13716000" cy="411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2EFB10-599D-4CD0-8C2D-79121D92E175}"/>
              </a:ext>
            </a:extLst>
          </p:cNvPr>
          <p:cNvCxnSpPr>
            <a:cxnSpLocks/>
          </p:cNvCxnSpPr>
          <p:nvPr userDrawn="1"/>
        </p:nvCxnSpPr>
        <p:spPr>
          <a:xfrm>
            <a:off x="5486400" y="3785616"/>
            <a:ext cx="0" cy="25237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157847C-E9E5-469B-98BD-E18B282580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6" t="-8878" r="-1883" b="-4427"/>
          <a:stretch/>
        </p:blipFill>
        <p:spPr>
          <a:xfrm>
            <a:off x="914400" y="3688403"/>
            <a:ext cx="3291841" cy="86931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655AB1B-D5D1-4E31-88EF-78AED1D0DD89}"/>
              </a:ext>
            </a:extLst>
          </p:cNvPr>
          <p:cNvSpPr/>
          <p:nvPr userDrawn="1"/>
        </p:nvSpPr>
        <p:spPr>
          <a:xfrm>
            <a:off x="1828805" y="4663441"/>
            <a:ext cx="3653897" cy="1691640"/>
          </a:xfrm>
          <a:prstGeom prst="rect">
            <a:avLst/>
          </a:prstGeom>
        </p:spPr>
        <p:txBody>
          <a:bodyPr tIns="91440" bIns="91440" anchor="b">
            <a:no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611 12</a:t>
            </a:r>
            <a:r>
              <a:rPr lang="en-US" sz="1400" baseline="30000">
                <a:solidFill>
                  <a:schemeClr val="tx1"/>
                </a:solidFill>
              </a:rPr>
              <a:t>th </a:t>
            </a:r>
            <a:r>
              <a:rPr lang="en-US" sz="1400">
                <a:solidFill>
                  <a:schemeClr val="tx1"/>
                </a:solidFill>
              </a:rPr>
              <a:t>Avenue South, </a:t>
            </a:r>
          </a:p>
          <a:p>
            <a:r>
              <a:rPr lang="en-US" sz="1400">
                <a:solidFill>
                  <a:schemeClr val="tx1"/>
                </a:solidFill>
              </a:rPr>
              <a:t>Seattle, WA 98144</a:t>
            </a:r>
          </a:p>
          <a:p>
            <a:endParaRPr lang="is-IS" sz="1100">
              <a:solidFill>
                <a:schemeClr val="tx1"/>
              </a:solidFill>
            </a:endParaRPr>
          </a:p>
          <a:p>
            <a:r>
              <a:rPr lang="is-IS" sz="1000" b="1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PHONE</a:t>
            </a:r>
            <a:r>
              <a:rPr lang="is-IS" sz="1100">
                <a:solidFill>
                  <a:schemeClr val="tx1"/>
                </a:solidFill>
              </a:rPr>
              <a:t> </a:t>
            </a:r>
            <a:r>
              <a:rPr lang="is-IS" sz="1400">
                <a:solidFill>
                  <a:schemeClr val="tx1"/>
                </a:solidFill>
              </a:rPr>
              <a:t>(206) 812-3030  </a:t>
            </a:r>
          </a:p>
          <a:p>
            <a:r>
              <a:rPr lang="is-IS" sz="1000" b="1" kern="600" spc="40" baseline="0">
                <a:solidFill>
                  <a:schemeClr val="tx1"/>
                </a:solidFill>
              </a:rPr>
              <a:t>FAX</a:t>
            </a:r>
            <a:r>
              <a:rPr lang="is-IS" sz="1400">
                <a:solidFill>
                  <a:schemeClr val="tx1"/>
                </a:solidFill>
              </a:rPr>
              <a:t> (206) 812-3044</a:t>
            </a:r>
          </a:p>
          <a:p>
            <a:r>
              <a:rPr lang="en-US" sz="1000" b="1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EMAIL</a:t>
            </a:r>
            <a:r>
              <a:rPr lang="en-US" sz="1400">
                <a:solidFill>
                  <a:schemeClr val="tx1"/>
                </a:solidFill>
              </a:rPr>
              <a:t> info@uihi.org</a:t>
            </a:r>
            <a:r>
              <a:rPr lang="en-US" sz="1400" baseline="0">
                <a:solidFill>
                  <a:schemeClr val="tx1"/>
                </a:solidFill>
              </a:rPr>
              <a:t>  </a:t>
            </a:r>
          </a:p>
          <a:p>
            <a:r>
              <a:rPr lang="en-US" sz="1000" b="1" kern="600" spc="1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WEBSITE</a:t>
            </a:r>
            <a:r>
              <a:rPr lang="en-US" sz="1400">
                <a:solidFill>
                  <a:schemeClr val="tx1"/>
                </a:solidFill>
              </a:rPr>
              <a:t> </a:t>
            </a:r>
            <a:r>
              <a:rPr lang="en-US" sz="1400" b="0">
                <a:solidFill>
                  <a:schemeClr val="tx1"/>
                </a:solidFill>
              </a:rPr>
              <a:t>www.uihi.org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9947D9D-4B2F-43E2-8C92-D76A47A50F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9" y="3621024"/>
            <a:ext cx="6400795" cy="246888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Closing title</a:t>
            </a:r>
          </a:p>
        </p:txBody>
      </p:sp>
    </p:spTree>
    <p:extLst>
      <p:ext uri="{BB962C8B-B14F-4D97-AF65-F5344CB8AC3E}">
        <p14:creationId xmlns:p14="http://schemas.microsoft.com/office/powerpoint/2010/main" val="3747529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orn, food, apple, indoor&#10;&#10;Description generated with very high confidence">
            <a:extLst>
              <a:ext uri="{FF2B5EF4-FFF2-40B4-BE49-F238E27FC236}">
                <a16:creationId xmlns:a16="http://schemas.microsoft.com/office/drawing/2014/main" id="{69A08439-9A17-4A6B-A248-E426690058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27" b="12473"/>
          <a:stretch/>
        </p:blipFill>
        <p:spPr>
          <a:xfrm>
            <a:off x="-3690" y="4"/>
            <a:ext cx="14630400" cy="685799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21FE7F1-FA90-4FB7-9C6F-8B7CD56AA8E5}"/>
              </a:ext>
            </a:extLst>
          </p:cNvPr>
          <p:cNvSpPr/>
          <p:nvPr userDrawn="1"/>
        </p:nvSpPr>
        <p:spPr>
          <a:xfrm>
            <a:off x="0" y="2742372"/>
            <a:ext cx="13716000" cy="411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937ACE-1868-4F54-8D0B-77CB4286FFE6}"/>
              </a:ext>
            </a:extLst>
          </p:cNvPr>
          <p:cNvSpPr/>
          <p:nvPr userDrawn="1"/>
        </p:nvSpPr>
        <p:spPr>
          <a:xfrm>
            <a:off x="5486400" y="6858000"/>
            <a:ext cx="9144000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2EFB10-599D-4CD0-8C2D-79121D92E175}"/>
              </a:ext>
            </a:extLst>
          </p:cNvPr>
          <p:cNvCxnSpPr>
            <a:cxnSpLocks/>
          </p:cNvCxnSpPr>
          <p:nvPr userDrawn="1"/>
        </p:nvCxnSpPr>
        <p:spPr>
          <a:xfrm>
            <a:off x="5486400" y="3785616"/>
            <a:ext cx="0" cy="25237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4EA8C84E-9E1F-4A16-A47B-AFCCF8B366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6" t="-8878" r="-1883" b="-4427"/>
          <a:stretch/>
        </p:blipFill>
        <p:spPr>
          <a:xfrm>
            <a:off x="914400" y="3688403"/>
            <a:ext cx="3291841" cy="86931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06B5AB8-E791-416C-A048-9040E9FD6D24}"/>
              </a:ext>
            </a:extLst>
          </p:cNvPr>
          <p:cNvSpPr/>
          <p:nvPr userDrawn="1"/>
        </p:nvSpPr>
        <p:spPr>
          <a:xfrm>
            <a:off x="1828805" y="4663441"/>
            <a:ext cx="3653897" cy="1691640"/>
          </a:xfrm>
          <a:prstGeom prst="rect">
            <a:avLst/>
          </a:prstGeom>
        </p:spPr>
        <p:txBody>
          <a:bodyPr tIns="91440" bIns="91440" anchor="b">
            <a:no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611 12</a:t>
            </a:r>
            <a:r>
              <a:rPr lang="en-US" sz="1400" baseline="30000">
                <a:solidFill>
                  <a:schemeClr val="tx1"/>
                </a:solidFill>
              </a:rPr>
              <a:t>th </a:t>
            </a:r>
            <a:r>
              <a:rPr lang="en-US" sz="1400">
                <a:solidFill>
                  <a:schemeClr val="tx1"/>
                </a:solidFill>
              </a:rPr>
              <a:t>Avenue South, </a:t>
            </a:r>
          </a:p>
          <a:p>
            <a:r>
              <a:rPr lang="en-US" sz="1400">
                <a:solidFill>
                  <a:schemeClr val="tx1"/>
                </a:solidFill>
              </a:rPr>
              <a:t>Seattle, WA 98144</a:t>
            </a:r>
          </a:p>
          <a:p>
            <a:endParaRPr lang="is-IS" sz="1100">
              <a:solidFill>
                <a:schemeClr val="tx1"/>
              </a:solidFill>
            </a:endParaRPr>
          </a:p>
          <a:p>
            <a:r>
              <a:rPr lang="is-IS" sz="1000" b="1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PHONE</a:t>
            </a:r>
            <a:r>
              <a:rPr lang="is-IS" sz="1100">
                <a:solidFill>
                  <a:schemeClr val="tx1"/>
                </a:solidFill>
              </a:rPr>
              <a:t> </a:t>
            </a:r>
            <a:r>
              <a:rPr lang="is-IS" sz="1400">
                <a:solidFill>
                  <a:schemeClr val="tx1"/>
                </a:solidFill>
              </a:rPr>
              <a:t>(206) 812-3030  </a:t>
            </a:r>
          </a:p>
          <a:p>
            <a:r>
              <a:rPr lang="is-IS" sz="1000" b="1" kern="600" spc="40" baseline="0">
                <a:solidFill>
                  <a:schemeClr val="tx1"/>
                </a:solidFill>
              </a:rPr>
              <a:t>FAX</a:t>
            </a:r>
            <a:r>
              <a:rPr lang="is-IS" sz="1400">
                <a:solidFill>
                  <a:schemeClr val="tx1"/>
                </a:solidFill>
              </a:rPr>
              <a:t> (206) 812-3044</a:t>
            </a:r>
          </a:p>
          <a:p>
            <a:r>
              <a:rPr lang="en-US" sz="1000" b="1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EMAIL</a:t>
            </a:r>
            <a:r>
              <a:rPr lang="en-US" sz="1400">
                <a:solidFill>
                  <a:schemeClr val="tx1"/>
                </a:solidFill>
              </a:rPr>
              <a:t> info@uihi.org</a:t>
            </a:r>
            <a:r>
              <a:rPr lang="en-US" sz="1400" baseline="0">
                <a:solidFill>
                  <a:schemeClr val="tx1"/>
                </a:solidFill>
              </a:rPr>
              <a:t>  </a:t>
            </a:r>
          </a:p>
          <a:p>
            <a:r>
              <a:rPr lang="en-US" sz="1000" b="1" kern="600" spc="1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WEBSITE</a:t>
            </a:r>
            <a:r>
              <a:rPr lang="en-US" sz="1400">
                <a:solidFill>
                  <a:schemeClr val="tx1"/>
                </a:solidFill>
              </a:rPr>
              <a:t> </a:t>
            </a:r>
            <a:r>
              <a:rPr lang="en-US" sz="1400" b="0">
                <a:solidFill>
                  <a:schemeClr val="tx1"/>
                </a:solidFill>
              </a:rPr>
              <a:t>www.uihi.org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7816C4F-77B8-4B28-B4CA-8DB9CA6DA4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9" y="3621024"/>
            <a:ext cx="6400795" cy="246888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Closing title</a:t>
            </a:r>
          </a:p>
        </p:txBody>
      </p:sp>
    </p:spTree>
    <p:extLst>
      <p:ext uri="{BB962C8B-B14F-4D97-AF65-F5344CB8AC3E}">
        <p14:creationId xmlns:p14="http://schemas.microsoft.com/office/powerpoint/2010/main" val="22673799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904D500-1231-4E4F-9A3F-D3999414F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68" t="24651" r="6012"/>
          <a:stretch/>
        </p:blipFill>
        <p:spPr>
          <a:xfrm>
            <a:off x="3690" y="-4"/>
            <a:ext cx="14630400" cy="6857995"/>
          </a:xfrm>
          <a:prstGeom prst="rect">
            <a:avLst/>
          </a:prstGeom>
          <a:solidFill>
            <a:srgbClr val="150B0C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937ACE-1868-4F54-8D0B-77CB4286FFE6}"/>
              </a:ext>
            </a:extLst>
          </p:cNvPr>
          <p:cNvSpPr/>
          <p:nvPr userDrawn="1"/>
        </p:nvSpPr>
        <p:spPr>
          <a:xfrm>
            <a:off x="5486400" y="6858000"/>
            <a:ext cx="9144000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EF9E48-F79A-4D8F-860E-5F751F480574}"/>
              </a:ext>
            </a:extLst>
          </p:cNvPr>
          <p:cNvSpPr/>
          <p:nvPr userDrawn="1"/>
        </p:nvSpPr>
        <p:spPr>
          <a:xfrm>
            <a:off x="0" y="2742372"/>
            <a:ext cx="13716000" cy="411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2EFB10-599D-4CD0-8C2D-79121D92E175}"/>
              </a:ext>
            </a:extLst>
          </p:cNvPr>
          <p:cNvCxnSpPr>
            <a:cxnSpLocks/>
          </p:cNvCxnSpPr>
          <p:nvPr userDrawn="1"/>
        </p:nvCxnSpPr>
        <p:spPr>
          <a:xfrm>
            <a:off x="5486400" y="3785616"/>
            <a:ext cx="0" cy="25237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1F81263-69ED-4D47-BD4F-6F5426560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6" t="-8878" r="-1883" b="-4427"/>
          <a:stretch/>
        </p:blipFill>
        <p:spPr>
          <a:xfrm>
            <a:off x="914400" y="3688403"/>
            <a:ext cx="3291841" cy="8693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90545C1-F55D-4048-A7F9-F0C11FDE4B47}"/>
              </a:ext>
            </a:extLst>
          </p:cNvPr>
          <p:cNvSpPr/>
          <p:nvPr userDrawn="1"/>
        </p:nvSpPr>
        <p:spPr>
          <a:xfrm>
            <a:off x="1828805" y="4663441"/>
            <a:ext cx="3653897" cy="1691640"/>
          </a:xfrm>
          <a:prstGeom prst="rect">
            <a:avLst/>
          </a:prstGeom>
        </p:spPr>
        <p:txBody>
          <a:bodyPr tIns="91440" bIns="91440" anchor="b">
            <a:no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611 12</a:t>
            </a:r>
            <a:r>
              <a:rPr lang="en-US" sz="1400" baseline="30000">
                <a:solidFill>
                  <a:schemeClr val="tx1"/>
                </a:solidFill>
              </a:rPr>
              <a:t>th </a:t>
            </a:r>
            <a:r>
              <a:rPr lang="en-US" sz="1400">
                <a:solidFill>
                  <a:schemeClr val="tx1"/>
                </a:solidFill>
              </a:rPr>
              <a:t>Avenue South, </a:t>
            </a:r>
          </a:p>
          <a:p>
            <a:r>
              <a:rPr lang="en-US" sz="1400">
                <a:solidFill>
                  <a:schemeClr val="tx1"/>
                </a:solidFill>
              </a:rPr>
              <a:t>Seattle, WA 98144</a:t>
            </a:r>
          </a:p>
          <a:p>
            <a:endParaRPr lang="is-IS" sz="1100">
              <a:solidFill>
                <a:schemeClr val="tx1"/>
              </a:solidFill>
            </a:endParaRPr>
          </a:p>
          <a:p>
            <a:r>
              <a:rPr lang="is-IS" sz="1000" b="1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PHONE</a:t>
            </a:r>
            <a:r>
              <a:rPr lang="is-IS" sz="1100">
                <a:solidFill>
                  <a:schemeClr val="tx1"/>
                </a:solidFill>
              </a:rPr>
              <a:t> </a:t>
            </a:r>
            <a:r>
              <a:rPr lang="is-IS" sz="1400">
                <a:solidFill>
                  <a:schemeClr val="tx1"/>
                </a:solidFill>
              </a:rPr>
              <a:t>(206) 812-3030  </a:t>
            </a:r>
          </a:p>
          <a:p>
            <a:r>
              <a:rPr lang="is-IS" sz="1000" b="1" kern="600" spc="40" baseline="0">
                <a:solidFill>
                  <a:schemeClr val="tx1"/>
                </a:solidFill>
              </a:rPr>
              <a:t>FAX</a:t>
            </a:r>
            <a:r>
              <a:rPr lang="is-IS" sz="1400">
                <a:solidFill>
                  <a:schemeClr val="tx1"/>
                </a:solidFill>
              </a:rPr>
              <a:t> (206) 812-3044</a:t>
            </a:r>
          </a:p>
          <a:p>
            <a:r>
              <a:rPr lang="en-US" sz="1000" b="1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EMAIL</a:t>
            </a:r>
            <a:r>
              <a:rPr lang="en-US" sz="1400">
                <a:solidFill>
                  <a:schemeClr val="tx1"/>
                </a:solidFill>
              </a:rPr>
              <a:t> info@uihi.org</a:t>
            </a:r>
            <a:r>
              <a:rPr lang="en-US" sz="1400" baseline="0">
                <a:solidFill>
                  <a:schemeClr val="tx1"/>
                </a:solidFill>
              </a:rPr>
              <a:t>  </a:t>
            </a:r>
          </a:p>
          <a:p>
            <a:r>
              <a:rPr lang="en-US" sz="1000" b="1" kern="600" spc="1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WEBSITE</a:t>
            </a:r>
            <a:r>
              <a:rPr lang="en-US" sz="1400">
                <a:solidFill>
                  <a:schemeClr val="tx1"/>
                </a:solidFill>
              </a:rPr>
              <a:t> </a:t>
            </a:r>
            <a:r>
              <a:rPr lang="en-US" sz="1400" b="0">
                <a:solidFill>
                  <a:schemeClr val="tx1"/>
                </a:solidFill>
              </a:rPr>
              <a:t>www.uihi.org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0BBD2C4-F0F5-49C2-A2BE-2466FABC3D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9" y="3621024"/>
            <a:ext cx="6400795" cy="246888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Closing title</a:t>
            </a:r>
          </a:p>
        </p:txBody>
      </p:sp>
    </p:spTree>
    <p:extLst>
      <p:ext uri="{BB962C8B-B14F-4D97-AF65-F5344CB8AC3E}">
        <p14:creationId xmlns:p14="http://schemas.microsoft.com/office/powerpoint/2010/main" val="9779469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94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24" Type="http://schemas.openxmlformats.org/officeDocument/2006/relationships/slideLayout" Target="../slideLayouts/slideLayout97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23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12801600" cy="1371600"/>
          </a:xfrm>
          <a:prstGeom prst="rect">
            <a:avLst/>
          </a:prstGeom>
        </p:spPr>
        <p:txBody>
          <a:bodyPr vert="horz" lIns="91440" tIns="91440" rIns="91440" bIns="9144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399" y="2288902"/>
            <a:ext cx="12801599" cy="5026297"/>
          </a:xfrm>
          <a:prstGeom prst="rect">
            <a:avLst/>
          </a:prstGeom>
        </p:spPr>
        <p:txBody>
          <a:bodyPr vert="horz" lIns="91440" tIns="91440" rIns="91440" bIns="9144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367C1D-BCB6-4AF0-B158-71AA537AA5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267" b="-4177"/>
          <a:stretch/>
        </p:blipFill>
        <p:spPr>
          <a:xfrm>
            <a:off x="914400" y="7571235"/>
            <a:ext cx="1497424" cy="411480"/>
          </a:xfrm>
          <a:prstGeom prst="rect">
            <a:avLst/>
          </a:prstGeom>
        </p:spPr>
      </p:pic>
      <p:sp>
        <p:nvSpPr>
          <p:cNvPr id="8" name="Template Version">
            <a:extLst>
              <a:ext uri="{FF2B5EF4-FFF2-40B4-BE49-F238E27FC236}">
                <a16:creationId xmlns:a16="http://schemas.microsoft.com/office/drawing/2014/main" id="{1C33DA36-C26C-496B-8B3E-973433576DA6}"/>
              </a:ext>
            </a:extLst>
          </p:cNvPr>
          <p:cNvSpPr txBox="1"/>
          <p:nvPr userDrawn="1"/>
        </p:nvSpPr>
        <p:spPr>
          <a:xfrm>
            <a:off x="14630400" y="0"/>
            <a:ext cx="457200" cy="1371600"/>
          </a:xfrm>
          <a:prstGeom prst="rect">
            <a:avLst/>
          </a:prstGeom>
          <a:noFill/>
        </p:spPr>
        <p:txBody>
          <a:bodyPr vert="vert" wrap="square" tIns="91440" bIns="91440" rtlCol="0" anchor="t">
            <a:noAutofit/>
          </a:bodyPr>
          <a:lstStyle/>
          <a:p>
            <a:r>
              <a:rPr lang="en-US" sz="800" baseline="-25000">
                <a:solidFill>
                  <a:schemeClr val="tx2"/>
                </a:solidFill>
              </a:rPr>
              <a:t>Template Version:</a:t>
            </a:r>
            <a:br>
              <a:rPr lang="en-US" sz="800" baseline="-25000">
                <a:solidFill>
                  <a:schemeClr val="tx2"/>
                </a:solidFill>
              </a:rPr>
            </a:br>
            <a:r>
              <a:rPr lang="en-US" sz="800" baseline="-25000">
                <a:solidFill>
                  <a:schemeClr val="tx2"/>
                </a:solidFill>
              </a:rPr>
              <a:t>July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87200" y="7571235"/>
            <a:ext cx="1828800" cy="407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046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802" r:id="rId8"/>
    <p:sldLayoutId id="2147483827" r:id="rId9"/>
    <p:sldLayoutId id="2147483826" r:id="rId10"/>
    <p:sldLayoutId id="2147483717" r:id="rId11"/>
    <p:sldLayoutId id="2147483723" r:id="rId12"/>
    <p:sldLayoutId id="2147483722" r:id="rId13"/>
    <p:sldLayoutId id="2147483724" r:id="rId14"/>
    <p:sldLayoutId id="2147483735" r:id="rId15"/>
    <p:sldLayoutId id="2147483719" r:id="rId16"/>
    <p:sldLayoutId id="2147483720" r:id="rId17"/>
    <p:sldLayoutId id="2147483733" r:id="rId18"/>
    <p:sldLayoutId id="2147483726" r:id="rId19"/>
    <p:sldLayoutId id="2147483730" r:id="rId20"/>
    <p:sldLayoutId id="2147483721" r:id="rId21"/>
    <p:sldLayoutId id="2147483734" r:id="rId22"/>
    <p:sldLayoutId id="2147483731" r:id="rId23"/>
    <p:sldLayoutId id="2147483732" r:id="rId24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b="1" kern="600" spc="-5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100000"/>
        </a:lnSpc>
        <a:spcBef>
          <a:spcPts val="1200"/>
        </a:spcBef>
        <a:buFont typeface="Wingdings" panose="05000000000000000000" pitchFamily="2" charset="2"/>
        <a:buChar char="§"/>
        <a:defRPr sz="2800" kern="600">
          <a:solidFill>
            <a:schemeClr val="bg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●"/>
        <a:defRPr sz="2400" kern="6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●"/>
        <a:defRPr sz="1800" kern="600">
          <a:solidFill>
            <a:schemeClr val="bg1"/>
          </a:solidFill>
          <a:latin typeface="+mn-lt"/>
          <a:ea typeface="+mn-ea"/>
          <a:cs typeface="+mn-cs"/>
        </a:defRPr>
      </a:lvl3pPr>
      <a:lvl4pPr marL="13716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●"/>
        <a:defRPr sz="1600" kern="600">
          <a:solidFill>
            <a:schemeClr val="bg1"/>
          </a:solidFill>
          <a:latin typeface="+mn-lt"/>
          <a:ea typeface="+mn-ea"/>
          <a:cs typeface="+mn-cs"/>
        </a:defRPr>
      </a:lvl4pPr>
      <a:lvl5pPr marL="16002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●"/>
        <a:defRPr sz="1200" kern="600" baseline="0">
          <a:solidFill>
            <a:schemeClr val="bg1"/>
          </a:solidFill>
          <a:latin typeface="+mn-lt"/>
          <a:ea typeface="+mn-ea"/>
          <a:cs typeface="+mn-cs"/>
        </a:defRPr>
      </a:lvl5pPr>
      <a:lvl6pPr marL="18288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●"/>
        <a:defRPr sz="1200" kern="600">
          <a:solidFill>
            <a:schemeClr val="bg1"/>
          </a:solidFill>
          <a:latin typeface="+mn-lt"/>
          <a:ea typeface="+mn-ea"/>
          <a:cs typeface="+mn-cs"/>
        </a:defRPr>
      </a:lvl6pPr>
      <a:lvl7pPr marL="20574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●"/>
        <a:defRPr sz="1200" kern="600">
          <a:solidFill>
            <a:schemeClr val="bg1"/>
          </a:solidFill>
          <a:latin typeface="+mn-lt"/>
          <a:ea typeface="+mn-ea"/>
          <a:cs typeface="+mn-cs"/>
        </a:defRPr>
      </a:lvl7pPr>
      <a:lvl8pPr marL="22860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●"/>
        <a:defRPr sz="1200" kern="600">
          <a:solidFill>
            <a:schemeClr val="bg1"/>
          </a:solidFill>
          <a:latin typeface="+mn-lt"/>
          <a:ea typeface="+mn-ea"/>
          <a:cs typeface="+mn-cs"/>
        </a:defRPr>
      </a:lvl8pPr>
      <a:lvl9pPr marL="25146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●"/>
        <a:defRPr sz="1200" kern="6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8640" userDrawn="1">
          <p15:clr>
            <a:srgbClr val="547EBF"/>
          </p15:clr>
        </p15:guide>
        <p15:guide id="12" orient="horz" pos="288" userDrawn="1">
          <p15:clr>
            <a:srgbClr val="547EBF"/>
          </p15:clr>
        </p15:guide>
        <p15:guide id="21" orient="horz" pos="4608" userDrawn="1">
          <p15:clr>
            <a:srgbClr val="547EBF"/>
          </p15:clr>
        </p15:guide>
        <p15:guide id="23" pos="4608" userDrawn="1">
          <p15:clr>
            <a:srgbClr val="A4A3A4"/>
          </p15:clr>
        </p15:guide>
        <p15:guide id="24" pos="4032" userDrawn="1">
          <p15:clr>
            <a:srgbClr val="A4A3A4"/>
          </p15:clr>
        </p15:guide>
        <p15:guide id="25" pos="3456" userDrawn="1">
          <p15:clr>
            <a:srgbClr val="A4A3A4"/>
          </p15:clr>
        </p15:guide>
        <p15:guide id="26" pos="2880" userDrawn="1">
          <p15:clr>
            <a:srgbClr val="A4A3A4"/>
          </p15:clr>
        </p15:guide>
        <p15:guide id="27" pos="2304" userDrawn="1">
          <p15:clr>
            <a:srgbClr val="A4A3A4"/>
          </p15:clr>
        </p15:guide>
        <p15:guide id="28" pos="1728" userDrawn="1">
          <p15:clr>
            <a:srgbClr val="A4A3A4"/>
          </p15:clr>
        </p15:guide>
        <p15:guide id="29" pos="1152" userDrawn="1">
          <p15:clr>
            <a:srgbClr val="A4A3A4"/>
          </p15:clr>
        </p15:guide>
        <p15:guide id="30" pos="576" userDrawn="1">
          <p15:clr>
            <a:srgbClr val="547EBF"/>
          </p15:clr>
        </p15:guide>
        <p15:guide id="31" pos="5184" userDrawn="1">
          <p15:clr>
            <a:srgbClr val="A4A3A4"/>
          </p15:clr>
        </p15:guide>
        <p15:guide id="32" pos="5760" userDrawn="1">
          <p15:clr>
            <a:srgbClr val="A4A3A4"/>
          </p15:clr>
        </p15:guide>
        <p15:guide id="33" pos="6336" userDrawn="1">
          <p15:clr>
            <a:srgbClr val="A4A3A4"/>
          </p15:clr>
        </p15:guide>
        <p15:guide id="34" pos="6912" userDrawn="1">
          <p15:clr>
            <a:srgbClr val="A4A3A4"/>
          </p15:clr>
        </p15:guide>
        <p15:guide id="35" pos="7488" userDrawn="1">
          <p15:clr>
            <a:srgbClr val="A4A3A4"/>
          </p15:clr>
        </p15:guide>
        <p15:guide id="36" pos="8064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12801600" cy="1371600"/>
          </a:xfrm>
          <a:prstGeom prst="rect">
            <a:avLst/>
          </a:prstGeom>
        </p:spPr>
        <p:txBody>
          <a:bodyPr vert="horz" lIns="91440" tIns="91440" rIns="91440" bIns="9144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399" y="2288902"/>
            <a:ext cx="12801599" cy="5026297"/>
          </a:xfrm>
          <a:prstGeom prst="rect">
            <a:avLst/>
          </a:prstGeom>
        </p:spPr>
        <p:txBody>
          <a:bodyPr vert="horz" lIns="91440" tIns="91440" rIns="91440" bIns="9144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367C1D-BCB6-4AF0-B158-71AA537AA5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267" b="-4177"/>
          <a:stretch/>
        </p:blipFill>
        <p:spPr>
          <a:xfrm>
            <a:off x="914400" y="7571235"/>
            <a:ext cx="1497424" cy="411480"/>
          </a:xfrm>
          <a:prstGeom prst="rect">
            <a:avLst/>
          </a:prstGeom>
        </p:spPr>
      </p:pic>
      <p:sp>
        <p:nvSpPr>
          <p:cNvPr id="8" name="Template Version">
            <a:extLst>
              <a:ext uri="{FF2B5EF4-FFF2-40B4-BE49-F238E27FC236}">
                <a16:creationId xmlns:a16="http://schemas.microsoft.com/office/drawing/2014/main" id="{1C33DA36-C26C-496B-8B3E-973433576DA6}"/>
              </a:ext>
            </a:extLst>
          </p:cNvPr>
          <p:cNvSpPr txBox="1"/>
          <p:nvPr userDrawn="1"/>
        </p:nvSpPr>
        <p:spPr>
          <a:xfrm>
            <a:off x="14630400" y="0"/>
            <a:ext cx="457200" cy="1371600"/>
          </a:xfrm>
          <a:prstGeom prst="rect">
            <a:avLst/>
          </a:prstGeom>
          <a:noFill/>
        </p:spPr>
        <p:txBody>
          <a:bodyPr vert="vert" wrap="square" tIns="91440" bIns="91440" rtlCol="0" anchor="t">
            <a:noAutofit/>
          </a:bodyPr>
          <a:lstStyle/>
          <a:p>
            <a:r>
              <a:rPr lang="en-US" sz="800" baseline="-25000">
                <a:solidFill>
                  <a:schemeClr val="tx2"/>
                </a:solidFill>
              </a:rPr>
              <a:t>Template Version:</a:t>
            </a:r>
            <a:br>
              <a:rPr lang="en-US" sz="800" baseline="-25000">
                <a:solidFill>
                  <a:schemeClr val="tx2"/>
                </a:solidFill>
              </a:rPr>
            </a:br>
            <a:r>
              <a:rPr lang="en-US" sz="800" baseline="-25000">
                <a:solidFill>
                  <a:schemeClr val="tx2"/>
                </a:solidFill>
              </a:rPr>
              <a:t>July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87200" y="7571235"/>
            <a:ext cx="1828800" cy="407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975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  <p:sldLayoutId id="2147483846" r:id="rId18"/>
    <p:sldLayoutId id="2147483847" r:id="rId19"/>
    <p:sldLayoutId id="2147483903" r:id="rId20"/>
    <p:sldLayoutId id="2147483848" r:id="rId21"/>
    <p:sldLayoutId id="2147483849" r:id="rId22"/>
    <p:sldLayoutId id="2147483850" r:id="rId23"/>
    <p:sldLayoutId id="2147483851" r:id="rId24"/>
    <p:sldLayoutId id="2147483852" r:id="rId25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b="1" kern="600" spc="-5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100000"/>
        </a:lnSpc>
        <a:spcBef>
          <a:spcPts val="1200"/>
        </a:spcBef>
        <a:buFont typeface="Wingdings" panose="05000000000000000000" pitchFamily="2" charset="2"/>
        <a:buChar char="§"/>
        <a:defRPr sz="2800" kern="600">
          <a:solidFill>
            <a:schemeClr val="bg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●"/>
        <a:defRPr sz="2400" kern="6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●"/>
        <a:defRPr sz="1800" kern="600">
          <a:solidFill>
            <a:schemeClr val="bg1"/>
          </a:solidFill>
          <a:latin typeface="+mn-lt"/>
          <a:ea typeface="+mn-ea"/>
          <a:cs typeface="+mn-cs"/>
        </a:defRPr>
      </a:lvl3pPr>
      <a:lvl4pPr marL="13716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●"/>
        <a:defRPr sz="1600" kern="600">
          <a:solidFill>
            <a:schemeClr val="bg1"/>
          </a:solidFill>
          <a:latin typeface="+mn-lt"/>
          <a:ea typeface="+mn-ea"/>
          <a:cs typeface="+mn-cs"/>
        </a:defRPr>
      </a:lvl4pPr>
      <a:lvl5pPr marL="16002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●"/>
        <a:defRPr sz="1200" kern="600" baseline="0">
          <a:solidFill>
            <a:schemeClr val="bg1"/>
          </a:solidFill>
          <a:latin typeface="+mn-lt"/>
          <a:ea typeface="+mn-ea"/>
          <a:cs typeface="+mn-cs"/>
        </a:defRPr>
      </a:lvl5pPr>
      <a:lvl6pPr marL="18288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●"/>
        <a:defRPr sz="1200" kern="600">
          <a:solidFill>
            <a:schemeClr val="bg1"/>
          </a:solidFill>
          <a:latin typeface="+mn-lt"/>
          <a:ea typeface="+mn-ea"/>
          <a:cs typeface="+mn-cs"/>
        </a:defRPr>
      </a:lvl6pPr>
      <a:lvl7pPr marL="20574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●"/>
        <a:defRPr sz="1200" kern="600">
          <a:solidFill>
            <a:schemeClr val="bg1"/>
          </a:solidFill>
          <a:latin typeface="+mn-lt"/>
          <a:ea typeface="+mn-ea"/>
          <a:cs typeface="+mn-cs"/>
        </a:defRPr>
      </a:lvl7pPr>
      <a:lvl8pPr marL="22860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●"/>
        <a:defRPr sz="1200" kern="600">
          <a:solidFill>
            <a:schemeClr val="bg1"/>
          </a:solidFill>
          <a:latin typeface="+mn-lt"/>
          <a:ea typeface="+mn-ea"/>
          <a:cs typeface="+mn-cs"/>
        </a:defRPr>
      </a:lvl8pPr>
      <a:lvl9pPr marL="25146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●"/>
        <a:defRPr sz="1200" kern="6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8640">
          <p15:clr>
            <a:srgbClr val="547EBF"/>
          </p15:clr>
        </p15:guide>
        <p15:guide id="12" orient="horz" pos="288">
          <p15:clr>
            <a:srgbClr val="547EBF"/>
          </p15:clr>
        </p15:guide>
        <p15:guide id="21" orient="horz" pos="4608">
          <p15:clr>
            <a:srgbClr val="547EBF"/>
          </p15:clr>
        </p15:guide>
        <p15:guide id="23" pos="4608">
          <p15:clr>
            <a:srgbClr val="A4A3A4"/>
          </p15:clr>
        </p15:guide>
        <p15:guide id="24" pos="4032">
          <p15:clr>
            <a:srgbClr val="A4A3A4"/>
          </p15:clr>
        </p15:guide>
        <p15:guide id="25" pos="3456">
          <p15:clr>
            <a:srgbClr val="A4A3A4"/>
          </p15:clr>
        </p15:guide>
        <p15:guide id="26" pos="2880">
          <p15:clr>
            <a:srgbClr val="A4A3A4"/>
          </p15:clr>
        </p15:guide>
        <p15:guide id="27" pos="2304">
          <p15:clr>
            <a:srgbClr val="A4A3A4"/>
          </p15:clr>
        </p15:guide>
        <p15:guide id="28" pos="1728">
          <p15:clr>
            <a:srgbClr val="A4A3A4"/>
          </p15:clr>
        </p15:guide>
        <p15:guide id="29" pos="1152">
          <p15:clr>
            <a:srgbClr val="A4A3A4"/>
          </p15:clr>
        </p15:guide>
        <p15:guide id="30" pos="576">
          <p15:clr>
            <a:srgbClr val="547EBF"/>
          </p15:clr>
        </p15:guide>
        <p15:guide id="31" pos="5184">
          <p15:clr>
            <a:srgbClr val="A4A3A4"/>
          </p15:clr>
        </p15:guide>
        <p15:guide id="32" pos="5760">
          <p15:clr>
            <a:srgbClr val="A4A3A4"/>
          </p15:clr>
        </p15:guide>
        <p15:guide id="33" pos="6336">
          <p15:clr>
            <a:srgbClr val="A4A3A4"/>
          </p15:clr>
        </p15:guide>
        <p15:guide id="34" pos="6912">
          <p15:clr>
            <a:srgbClr val="A4A3A4"/>
          </p15:clr>
        </p15:guide>
        <p15:guide id="35" pos="7488">
          <p15:clr>
            <a:srgbClr val="A4A3A4"/>
          </p15:clr>
        </p15:guide>
        <p15:guide id="36" pos="8064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12801600" cy="1371600"/>
          </a:xfrm>
          <a:prstGeom prst="rect">
            <a:avLst/>
          </a:prstGeom>
        </p:spPr>
        <p:txBody>
          <a:bodyPr vert="horz" lIns="91440" tIns="91440" rIns="91440" bIns="9144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399" y="2288902"/>
            <a:ext cx="12801599" cy="5026297"/>
          </a:xfrm>
          <a:prstGeom prst="rect">
            <a:avLst/>
          </a:prstGeom>
        </p:spPr>
        <p:txBody>
          <a:bodyPr vert="horz" lIns="91440" tIns="91440" rIns="91440" bIns="9144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367C1D-BCB6-4AF0-B158-71AA537AA5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267" b="-4177"/>
          <a:stretch/>
        </p:blipFill>
        <p:spPr>
          <a:xfrm>
            <a:off x="914400" y="7571235"/>
            <a:ext cx="1497424" cy="411480"/>
          </a:xfrm>
          <a:prstGeom prst="rect">
            <a:avLst/>
          </a:prstGeom>
        </p:spPr>
      </p:pic>
      <p:sp>
        <p:nvSpPr>
          <p:cNvPr id="8" name="Template Version">
            <a:extLst>
              <a:ext uri="{FF2B5EF4-FFF2-40B4-BE49-F238E27FC236}">
                <a16:creationId xmlns:a16="http://schemas.microsoft.com/office/drawing/2014/main" id="{1C33DA36-C26C-496B-8B3E-973433576DA6}"/>
              </a:ext>
            </a:extLst>
          </p:cNvPr>
          <p:cNvSpPr txBox="1"/>
          <p:nvPr userDrawn="1"/>
        </p:nvSpPr>
        <p:spPr>
          <a:xfrm>
            <a:off x="14630400" y="0"/>
            <a:ext cx="457200" cy="1371600"/>
          </a:xfrm>
          <a:prstGeom prst="rect">
            <a:avLst/>
          </a:prstGeom>
          <a:noFill/>
        </p:spPr>
        <p:txBody>
          <a:bodyPr vert="vert" wrap="square" tIns="91440" bIns="91440" rtlCol="0" anchor="t">
            <a:noAutofit/>
          </a:bodyPr>
          <a:lstStyle/>
          <a:p>
            <a:r>
              <a:rPr lang="en-US" sz="800" baseline="-25000">
                <a:solidFill>
                  <a:schemeClr val="tx2"/>
                </a:solidFill>
              </a:rPr>
              <a:t>Template Version:</a:t>
            </a:r>
            <a:br>
              <a:rPr lang="en-US" sz="800" baseline="-25000">
                <a:solidFill>
                  <a:schemeClr val="tx2"/>
                </a:solidFill>
              </a:rPr>
            </a:br>
            <a:r>
              <a:rPr lang="en-US" sz="800" baseline="-25000">
                <a:solidFill>
                  <a:schemeClr val="tx2"/>
                </a:solidFill>
              </a:rPr>
              <a:t>July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87200" y="7571235"/>
            <a:ext cx="1828800" cy="407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7066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895" r:id="rId17"/>
    <p:sldLayoutId id="2147483896" r:id="rId18"/>
    <p:sldLayoutId id="2147483897" r:id="rId19"/>
    <p:sldLayoutId id="2147483898" r:id="rId20"/>
    <p:sldLayoutId id="2147483899" r:id="rId21"/>
    <p:sldLayoutId id="2147483900" r:id="rId22"/>
    <p:sldLayoutId id="2147483901" r:id="rId23"/>
    <p:sldLayoutId id="2147483902" r:id="rId24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b="1" kern="600" spc="-5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100000"/>
        </a:lnSpc>
        <a:spcBef>
          <a:spcPts val="1200"/>
        </a:spcBef>
        <a:buFont typeface="Wingdings" panose="05000000000000000000" pitchFamily="2" charset="2"/>
        <a:buChar char="§"/>
        <a:defRPr sz="2800" kern="600">
          <a:solidFill>
            <a:schemeClr val="bg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●"/>
        <a:defRPr sz="2400" kern="6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●"/>
        <a:defRPr sz="1800" kern="600">
          <a:solidFill>
            <a:schemeClr val="bg1"/>
          </a:solidFill>
          <a:latin typeface="+mn-lt"/>
          <a:ea typeface="+mn-ea"/>
          <a:cs typeface="+mn-cs"/>
        </a:defRPr>
      </a:lvl3pPr>
      <a:lvl4pPr marL="13716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●"/>
        <a:defRPr sz="1600" kern="600">
          <a:solidFill>
            <a:schemeClr val="bg1"/>
          </a:solidFill>
          <a:latin typeface="+mn-lt"/>
          <a:ea typeface="+mn-ea"/>
          <a:cs typeface="+mn-cs"/>
        </a:defRPr>
      </a:lvl4pPr>
      <a:lvl5pPr marL="16002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●"/>
        <a:defRPr sz="1200" kern="600" baseline="0">
          <a:solidFill>
            <a:schemeClr val="bg1"/>
          </a:solidFill>
          <a:latin typeface="+mn-lt"/>
          <a:ea typeface="+mn-ea"/>
          <a:cs typeface="+mn-cs"/>
        </a:defRPr>
      </a:lvl5pPr>
      <a:lvl6pPr marL="18288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●"/>
        <a:defRPr sz="1200" kern="600">
          <a:solidFill>
            <a:schemeClr val="bg1"/>
          </a:solidFill>
          <a:latin typeface="+mn-lt"/>
          <a:ea typeface="+mn-ea"/>
          <a:cs typeface="+mn-cs"/>
        </a:defRPr>
      </a:lvl6pPr>
      <a:lvl7pPr marL="20574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●"/>
        <a:defRPr sz="1200" kern="600">
          <a:solidFill>
            <a:schemeClr val="bg1"/>
          </a:solidFill>
          <a:latin typeface="+mn-lt"/>
          <a:ea typeface="+mn-ea"/>
          <a:cs typeface="+mn-cs"/>
        </a:defRPr>
      </a:lvl7pPr>
      <a:lvl8pPr marL="22860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●"/>
        <a:defRPr sz="1200" kern="600">
          <a:solidFill>
            <a:schemeClr val="bg1"/>
          </a:solidFill>
          <a:latin typeface="+mn-lt"/>
          <a:ea typeface="+mn-ea"/>
          <a:cs typeface="+mn-cs"/>
        </a:defRPr>
      </a:lvl8pPr>
      <a:lvl9pPr marL="25146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●"/>
        <a:defRPr sz="1200" kern="6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8640">
          <p15:clr>
            <a:srgbClr val="547EBF"/>
          </p15:clr>
        </p15:guide>
        <p15:guide id="12" orient="horz" pos="288">
          <p15:clr>
            <a:srgbClr val="547EBF"/>
          </p15:clr>
        </p15:guide>
        <p15:guide id="21" orient="horz" pos="4608">
          <p15:clr>
            <a:srgbClr val="547EBF"/>
          </p15:clr>
        </p15:guide>
        <p15:guide id="23" pos="4608">
          <p15:clr>
            <a:srgbClr val="A4A3A4"/>
          </p15:clr>
        </p15:guide>
        <p15:guide id="24" pos="4032">
          <p15:clr>
            <a:srgbClr val="A4A3A4"/>
          </p15:clr>
        </p15:guide>
        <p15:guide id="25" pos="3456">
          <p15:clr>
            <a:srgbClr val="A4A3A4"/>
          </p15:clr>
        </p15:guide>
        <p15:guide id="26" pos="2880">
          <p15:clr>
            <a:srgbClr val="A4A3A4"/>
          </p15:clr>
        </p15:guide>
        <p15:guide id="27" pos="2304">
          <p15:clr>
            <a:srgbClr val="A4A3A4"/>
          </p15:clr>
        </p15:guide>
        <p15:guide id="28" pos="1728">
          <p15:clr>
            <a:srgbClr val="A4A3A4"/>
          </p15:clr>
        </p15:guide>
        <p15:guide id="29" pos="1152">
          <p15:clr>
            <a:srgbClr val="A4A3A4"/>
          </p15:clr>
        </p15:guide>
        <p15:guide id="30" pos="576">
          <p15:clr>
            <a:srgbClr val="547EBF"/>
          </p15:clr>
        </p15:guide>
        <p15:guide id="31" pos="5184">
          <p15:clr>
            <a:srgbClr val="A4A3A4"/>
          </p15:clr>
        </p15:guide>
        <p15:guide id="32" pos="5760">
          <p15:clr>
            <a:srgbClr val="A4A3A4"/>
          </p15:clr>
        </p15:guide>
        <p15:guide id="33" pos="6336">
          <p15:clr>
            <a:srgbClr val="A4A3A4"/>
          </p15:clr>
        </p15:guide>
        <p15:guide id="34" pos="6912">
          <p15:clr>
            <a:srgbClr val="A4A3A4"/>
          </p15:clr>
        </p15:guide>
        <p15:guide id="35" pos="7488">
          <p15:clr>
            <a:srgbClr val="A4A3A4"/>
          </p15:clr>
        </p15:guide>
        <p15:guide id="36" pos="8064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12801600" cy="1371600"/>
          </a:xfrm>
          <a:prstGeom prst="rect">
            <a:avLst/>
          </a:prstGeom>
        </p:spPr>
        <p:txBody>
          <a:bodyPr vert="horz" lIns="91440" tIns="91440" rIns="91440" bIns="9144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399" y="2288902"/>
            <a:ext cx="12801599" cy="5026297"/>
          </a:xfrm>
          <a:prstGeom prst="rect">
            <a:avLst/>
          </a:prstGeom>
        </p:spPr>
        <p:txBody>
          <a:bodyPr vert="horz" lIns="91440" tIns="91440" rIns="91440" bIns="9144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367C1D-BCB6-4AF0-B158-71AA537AA5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267" b="-4177"/>
          <a:stretch/>
        </p:blipFill>
        <p:spPr>
          <a:xfrm>
            <a:off x="914400" y="7571235"/>
            <a:ext cx="1497424" cy="411480"/>
          </a:xfrm>
          <a:prstGeom prst="rect">
            <a:avLst/>
          </a:prstGeom>
        </p:spPr>
      </p:pic>
      <p:sp>
        <p:nvSpPr>
          <p:cNvPr id="8" name="Template Version">
            <a:extLst>
              <a:ext uri="{FF2B5EF4-FFF2-40B4-BE49-F238E27FC236}">
                <a16:creationId xmlns:a16="http://schemas.microsoft.com/office/drawing/2014/main" id="{1C33DA36-C26C-496B-8B3E-973433576DA6}"/>
              </a:ext>
            </a:extLst>
          </p:cNvPr>
          <p:cNvSpPr txBox="1"/>
          <p:nvPr userDrawn="1"/>
        </p:nvSpPr>
        <p:spPr>
          <a:xfrm>
            <a:off x="14630400" y="0"/>
            <a:ext cx="457200" cy="1371600"/>
          </a:xfrm>
          <a:prstGeom prst="rect">
            <a:avLst/>
          </a:prstGeom>
          <a:noFill/>
        </p:spPr>
        <p:txBody>
          <a:bodyPr vert="vert" wrap="square" tIns="91440" bIns="91440" rtlCol="0" anchor="t">
            <a:noAutofit/>
          </a:bodyPr>
          <a:lstStyle/>
          <a:p>
            <a:r>
              <a:rPr lang="en-US" sz="800" baseline="-25000">
                <a:solidFill>
                  <a:schemeClr val="tx2"/>
                </a:solidFill>
              </a:rPr>
              <a:t>Template Version:</a:t>
            </a:r>
            <a:br>
              <a:rPr lang="en-US" sz="800" baseline="-25000">
                <a:solidFill>
                  <a:schemeClr val="tx2"/>
                </a:solidFill>
              </a:rPr>
            </a:br>
            <a:r>
              <a:rPr lang="en-US" sz="800" baseline="-25000">
                <a:solidFill>
                  <a:schemeClr val="tx2"/>
                </a:solidFill>
              </a:rPr>
              <a:t>July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87200" y="7571235"/>
            <a:ext cx="1828800" cy="407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35AE8FD-4865-E849-9125-692E0469FF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752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68" r:id="rId15"/>
    <p:sldLayoutId id="2147483869" r:id="rId16"/>
    <p:sldLayoutId id="2147483870" r:id="rId17"/>
    <p:sldLayoutId id="2147483871" r:id="rId18"/>
    <p:sldLayoutId id="2147483872" r:id="rId19"/>
    <p:sldLayoutId id="2147483873" r:id="rId20"/>
    <p:sldLayoutId id="2147483874" r:id="rId21"/>
    <p:sldLayoutId id="2147483875" r:id="rId22"/>
    <p:sldLayoutId id="2147483876" r:id="rId23"/>
    <p:sldLayoutId id="2147483877" r:id="rId24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b="1" kern="600" spc="-5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100000"/>
        </a:lnSpc>
        <a:spcBef>
          <a:spcPts val="1200"/>
        </a:spcBef>
        <a:buFont typeface="Wingdings" panose="05000000000000000000" pitchFamily="2" charset="2"/>
        <a:buChar char="§"/>
        <a:defRPr sz="2800" kern="600">
          <a:solidFill>
            <a:schemeClr val="bg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●"/>
        <a:defRPr sz="2400" kern="6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●"/>
        <a:defRPr sz="1800" kern="600">
          <a:solidFill>
            <a:schemeClr val="bg1"/>
          </a:solidFill>
          <a:latin typeface="+mn-lt"/>
          <a:ea typeface="+mn-ea"/>
          <a:cs typeface="+mn-cs"/>
        </a:defRPr>
      </a:lvl3pPr>
      <a:lvl4pPr marL="13716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●"/>
        <a:defRPr sz="1600" kern="600">
          <a:solidFill>
            <a:schemeClr val="bg1"/>
          </a:solidFill>
          <a:latin typeface="+mn-lt"/>
          <a:ea typeface="+mn-ea"/>
          <a:cs typeface="+mn-cs"/>
        </a:defRPr>
      </a:lvl4pPr>
      <a:lvl5pPr marL="16002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●"/>
        <a:defRPr sz="1200" kern="600" baseline="0">
          <a:solidFill>
            <a:schemeClr val="bg1"/>
          </a:solidFill>
          <a:latin typeface="+mn-lt"/>
          <a:ea typeface="+mn-ea"/>
          <a:cs typeface="+mn-cs"/>
        </a:defRPr>
      </a:lvl5pPr>
      <a:lvl6pPr marL="18288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●"/>
        <a:defRPr sz="1200" kern="600">
          <a:solidFill>
            <a:schemeClr val="bg1"/>
          </a:solidFill>
          <a:latin typeface="+mn-lt"/>
          <a:ea typeface="+mn-ea"/>
          <a:cs typeface="+mn-cs"/>
        </a:defRPr>
      </a:lvl6pPr>
      <a:lvl7pPr marL="20574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●"/>
        <a:defRPr sz="1200" kern="600">
          <a:solidFill>
            <a:schemeClr val="bg1"/>
          </a:solidFill>
          <a:latin typeface="+mn-lt"/>
          <a:ea typeface="+mn-ea"/>
          <a:cs typeface="+mn-cs"/>
        </a:defRPr>
      </a:lvl7pPr>
      <a:lvl8pPr marL="22860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●"/>
        <a:defRPr sz="1200" kern="600">
          <a:solidFill>
            <a:schemeClr val="bg1"/>
          </a:solidFill>
          <a:latin typeface="+mn-lt"/>
          <a:ea typeface="+mn-ea"/>
          <a:cs typeface="+mn-cs"/>
        </a:defRPr>
      </a:lvl8pPr>
      <a:lvl9pPr marL="25146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●"/>
        <a:defRPr sz="1200" kern="6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8640">
          <p15:clr>
            <a:srgbClr val="547EBF"/>
          </p15:clr>
        </p15:guide>
        <p15:guide id="12" orient="horz" pos="288">
          <p15:clr>
            <a:srgbClr val="547EBF"/>
          </p15:clr>
        </p15:guide>
        <p15:guide id="21" orient="horz" pos="4608">
          <p15:clr>
            <a:srgbClr val="547EBF"/>
          </p15:clr>
        </p15:guide>
        <p15:guide id="23" pos="4608">
          <p15:clr>
            <a:srgbClr val="A4A3A4"/>
          </p15:clr>
        </p15:guide>
        <p15:guide id="24" pos="4032">
          <p15:clr>
            <a:srgbClr val="A4A3A4"/>
          </p15:clr>
        </p15:guide>
        <p15:guide id="25" pos="3456">
          <p15:clr>
            <a:srgbClr val="A4A3A4"/>
          </p15:clr>
        </p15:guide>
        <p15:guide id="26" pos="2880">
          <p15:clr>
            <a:srgbClr val="A4A3A4"/>
          </p15:clr>
        </p15:guide>
        <p15:guide id="27" pos="2304">
          <p15:clr>
            <a:srgbClr val="A4A3A4"/>
          </p15:clr>
        </p15:guide>
        <p15:guide id="28" pos="1728">
          <p15:clr>
            <a:srgbClr val="A4A3A4"/>
          </p15:clr>
        </p15:guide>
        <p15:guide id="29" pos="1152">
          <p15:clr>
            <a:srgbClr val="A4A3A4"/>
          </p15:clr>
        </p15:guide>
        <p15:guide id="30" pos="576">
          <p15:clr>
            <a:srgbClr val="547EBF"/>
          </p15:clr>
        </p15:guide>
        <p15:guide id="31" pos="5184">
          <p15:clr>
            <a:srgbClr val="A4A3A4"/>
          </p15:clr>
        </p15:guide>
        <p15:guide id="32" pos="5760">
          <p15:clr>
            <a:srgbClr val="A4A3A4"/>
          </p15:clr>
        </p15:guide>
        <p15:guide id="33" pos="6336">
          <p15:clr>
            <a:srgbClr val="A4A3A4"/>
          </p15:clr>
        </p15:guide>
        <p15:guide id="34" pos="6912">
          <p15:clr>
            <a:srgbClr val="A4A3A4"/>
          </p15:clr>
        </p15:guide>
        <p15:guide id="35" pos="7488">
          <p15:clr>
            <a:srgbClr val="A4A3A4"/>
          </p15:clr>
        </p15:guide>
        <p15:guide id="36" pos="8064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gZNMsyAswLo?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dc.gov/hiv/pdf/library/reports/surveillance/cdc-hiv-surveillance-report-2017-vol-29.pdf" TargetMode="External"/><Relationship Id="rId5" Type="http://schemas.openxmlformats.org/officeDocument/2006/relationships/hyperlink" Target="https://www.cdc.gov/hiv/basics/livingwithhiv/stigma-discrimination.html" TargetMode="Externa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BE96BE-BA8C-495D-9D4A-250574B4DB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A77C18-F61F-4ADD-97BC-EEA00427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Positively Native</a:t>
            </a:r>
          </a:p>
        </p:txBody>
      </p:sp>
    </p:spTree>
    <p:extLst>
      <p:ext uri="{BB962C8B-B14F-4D97-AF65-F5344CB8AC3E}">
        <p14:creationId xmlns:p14="http://schemas.microsoft.com/office/powerpoint/2010/main" val="2144426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AD5E098-4C83-4751-A205-FA928DAB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Video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510D72-8CAA-474E-AA2D-8A42CF8EE9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04AE9D-37D5-4CCA-881F-67969A24F9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Online Media 3" descr="Native HIV/AIDS Video 03/21/2019">
            <a:hlinkClick r:id="" action="ppaction://media"/>
            <a:extLst>
              <a:ext uri="{FF2B5EF4-FFF2-40B4-BE49-F238E27FC236}">
                <a16:creationId xmlns:a16="http://schemas.microsoft.com/office/drawing/2014/main" id="{6B03C874-0B6A-4AD9-AD2C-3D00D7CBE81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3"/>
          <a:stretch/>
        </p:blipFill>
        <p:spPr>
          <a:xfrm>
            <a:off x="2846987" y="2186648"/>
            <a:ext cx="8936426" cy="502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3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7384B97-C953-4C4A-AA58-3ED2015E4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Discussion Agreements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9D84B4-1CA1-42F8-9B02-5DE4D9977C92}"/>
              </a:ext>
            </a:extLst>
          </p:cNvPr>
          <p:cNvSpPr/>
          <p:nvPr/>
        </p:nvSpPr>
        <p:spPr>
          <a:xfrm>
            <a:off x="7315200" y="0"/>
            <a:ext cx="7315200" cy="822960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E34E80-D3A6-4830-BCAF-7914274508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D6A28E2-DD29-441C-ABD8-88F83FE8564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286000"/>
            <a:ext cx="5486400" cy="5029200"/>
          </a:xfrm>
        </p:spPr>
        <p:txBody>
          <a:bodyPr/>
          <a:lstStyle/>
          <a:p>
            <a:pPr>
              <a:buSzPct val="200000"/>
              <a:buBlip>
                <a:blip r:embed="rId2"/>
              </a:buBlip>
            </a:pPr>
            <a:r>
              <a:rPr lang="en-US" sz="2400"/>
              <a:t>Introduce yourself</a:t>
            </a:r>
          </a:p>
          <a:p>
            <a:pPr>
              <a:buSzPct val="200000"/>
              <a:buBlip>
                <a:blip r:embed="rId2"/>
              </a:buBlip>
            </a:pPr>
            <a:r>
              <a:rPr lang="en-US" sz="2400"/>
              <a:t>Listen respectfully, without interrupting</a:t>
            </a:r>
          </a:p>
          <a:p>
            <a:pPr>
              <a:buSzPct val="200000"/>
              <a:buBlip>
                <a:blip r:embed="rId2"/>
              </a:buBlip>
            </a:pPr>
            <a:r>
              <a:rPr lang="en-US" sz="2400"/>
              <a:t>Allow everyone a chance to speak</a:t>
            </a:r>
          </a:p>
          <a:p>
            <a:pPr>
              <a:buSzPct val="200000"/>
              <a:buBlip>
                <a:blip r:embed="rId2"/>
              </a:buBlip>
            </a:pPr>
            <a:r>
              <a:rPr lang="en-US" sz="2400"/>
              <a:t>Stay on topic</a:t>
            </a:r>
          </a:p>
          <a:p>
            <a:pPr>
              <a:buSzPct val="200000"/>
              <a:buBlip>
                <a:blip r:embed="rId2"/>
              </a:buBlip>
            </a:pPr>
            <a:r>
              <a:rPr lang="en-US" sz="2400"/>
              <a:t>Any others?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449B61-1B24-47E5-BC7B-8C2633FC8C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79E89A5-E162-44A4-A930-A65CB3DCD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5200" y="0"/>
            <a:ext cx="7361959" cy="8229600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6F6669E7-6960-4232-B518-52EE07472F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492671" y="836484"/>
            <a:ext cx="4960257" cy="655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30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7384B97-C953-4C4A-AA58-3ED2015E4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Discussion Questions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E34E80-D3A6-4830-BCAF-7914274508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D6A28E2-DD29-441C-ABD8-88F83FE8564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286000"/>
            <a:ext cx="5486400" cy="5029200"/>
          </a:xfrm>
        </p:spPr>
        <p:txBody>
          <a:bodyPr/>
          <a:lstStyle/>
          <a:p>
            <a:pPr>
              <a:buSzPct val="200000"/>
              <a:buBlip>
                <a:blip r:embed="rId2"/>
              </a:buBlip>
            </a:pPr>
            <a:r>
              <a:rPr lang="en-US" sz="2400"/>
              <a:t>What are your first thoughts after watching the video?</a:t>
            </a:r>
          </a:p>
          <a:p>
            <a:pPr>
              <a:buSzPct val="200000"/>
              <a:buBlip>
                <a:blip r:embed="rId2"/>
              </a:buBlip>
            </a:pPr>
            <a:r>
              <a:rPr lang="en-US" sz="2400"/>
              <a:t>Do people in your community talk about HIV and how to prevent it?</a:t>
            </a:r>
          </a:p>
          <a:p>
            <a:pPr>
              <a:buSzPct val="200000"/>
              <a:buBlip>
                <a:blip r:embed="rId2"/>
              </a:buBlip>
            </a:pPr>
            <a:r>
              <a:rPr lang="en-US" sz="2400"/>
              <a:t>What can you do to help stop stigma and discrimination in your community and beyond?</a:t>
            </a:r>
          </a:p>
          <a:p>
            <a:pPr>
              <a:buSzPct val="200000"/>
              <a:buBlip>
                <a:blip r:embed="rId2"/>
              </a:buBlip>
            </a:pPr>
            <a:r>
              <a:rPr lang="en-US" sz="2400"/>
              <a:t>How will you continue this discussion moving forward?</a:t>
            </a:r>
          </a:p>
          <a:p>
            <a:pPr>
              <a:buSzPct val="200000"/>
              <a:buBlip>
                <a:blip r:embed="rId2"/>
              </a:buBlip>
            </a:pPr>
            <a:r>
              <a:rPr lang="en-US" sz="2400"/>
              <a:t>I learned, I hope, or I feel…..</a:t>
            </a:r>
          </a:p>
          <a:p>
            <a:endParaRPr lang="en-US" sz="2400">
              <a:cs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7E8FD0-22EE-4924-8B07-690F8CD81C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7ECF63-0D66-41A7-A0F7-65D482A5E1C3}"/>
              </a:ext>
            </a:extLst>
          </p:cNvPr>
          <p:cNvSpPr/>
          <p:nvPr/>
        </p:nvSpPr>
        <p:spPr>
          <a:xfrm>
            <a:off x="7315200" y="0"/>
            <a:ext cx="7315200" cy="8229600"/>
          </a:xfrm>
          <a:prstGeom prst="rect">
            <a:avLst/>
          </a:prstGeom>
          <a:blipFill>
            <a:blip r:embed="rId3"/>
            <a:srcRect/>
            <a:stretch>
              <a:fillRect t="-17103" b="-1710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25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B34646-10BA-4E99-AC6B-423D12466A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Thank you!</a:t>
            </a:r>
          </a:p>
          <a:p>
            <a:r>
              <a:rPr lang="en-US" sz="2400" dirty="0"/>
              <a:t>For more </a:t>
            </a:r>
            <a:r>
              <a:rPr lang="en-US" sz="2400"/>
              <a:t>information</a:t>
            </a:r>
            <a:r>
              <a:rPr lang="en-US" sz="2400" dirty="0"/>
              <a:t>, please contact us</a:t>
            </a:r>
            <a:br>
              <a:rPr lang="en-US" sz="2400" dirty="0"/>
            </a:br>
            <a:r>
              <a:rPr lang="en-US" sz="2400" dirty="0"/>
              <a:t>at info@uihi.org.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091C43-D741-439A-AE07-EC7E0EB99E1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2801600" y="7570788"/>
            <a:ext cx="1828800" cy="407987"/>
          </a:xfrm>
        </p:spPr>
        <p:txBody>
          <a:bodyPr/>
          <a:lstStyle/>
          <a:p>
            <a:fld id="{B35AE8FD-4865-E849-9125-692E0469FFE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716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34A38F-3BCD-4E25-9BA2-972D778B609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3784208"/>
            <a:ext cx="9144000" cy="3530991"/>
          </a:xfrm>
        </p:spPr>
        <p:txBody>
          <a:bodyPr/>
          <a:lstStyle/>
          <a:p>
            <a:pPr>
              <a:buSzPct val="200000"/>
              <a:buBlip>
                <a:blip r:embed="rId2"/>
              </a:buBlip>
            </a:pPr>
            <a:r>
              <a:rPr lang="en-US" sz="2400"/>
              <a:t>HIV is a virus that attacks cells in the body’s immune system.</a:t>
            </a:r>
          </a:p>
          <a:p>
            <a:pPr>
              <a:buSzPct val="200000"/>
              <a:buBlip>
                <a:blip r:embed="rId2"/>
              </a:buBlip>
            </a:pPr>
            <a:r>
              <a:rPr lang="en-US" sz="2400"/>
              <a:t>Without treatment, it becomes increasingly difficult for the immune system to fight off infections and diseases, such as pneumonia and certain cancers.</a:t>
            </a:r>
          </a:p>
          <a:p>
            <a:pPr>
              <a:buSzPct val="200000"/>
              <a:buBlip>
                <a:blip r:embed="rId2"/>
              </a:buBlip>
            </a:pPr>
            <a:r>
              <a:rPr lang="en-US" sz="2400"/>
              <a:t>The presence of these infections and diseases indicate that a person has AIDS, the last stage of HIV infection.</a:t>
            </a:r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14617E-7C44-4612-AB5E-1F1EE1719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What is HIV/AIDS?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D511EC-AD01-441E-9A34-B6493F6E675F}"/>
              </a:ext>
            </a:extLst>
          </p:cNvPr>
          <p:cNvSpPr/>
          <p:nvPr/>
        </p:nvSpPr>
        <p:spPr>
          <a:xfrm>
            <a:off x="914400" y="2290393"/>
            <a:ext cx="9144000" cy="1174653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200"/>
              </a:lnSpc>
            </a:pPr>
            <a:r>
              <a:rPr lang="en-US" sz="2400" b="1">
                <a:solidFill>
                  <a:schemeClr val="accent1"/>
                </a:solidFill>
              </a:rPr>
              <a:t>HIV = Human Immunodeficiency Virus</a:t>
            </a:r>
          </a:p>
          <a:p>
            <a:pPr algn="ctr">
              <a:lnSpc>
                <a:spcPts val="3200"/>
              </a:lnSpc>
              <a:spcAft>
                <a:spcPts val="1600"/>
              </a:spcAft>
            </a:pPr>
            <a:r>
              <a:rPr lang="en-US" sz="2400" b="1">
                <a:solidFill>
                  <a:schemeClr val="accent1"/>
                </a:solidFill>
              </a:rPr>
              <a:t>AIDS = Acquired Immunodeficiency Syndrome</a:t>
            </a:r>
          </a:p>
        </p:txBody>
      </p:sp>
    </p:spTree>
    <p:extLst>
      <p:ext uri="{BB962C8B-B14F-4D97-AF65-F5344CB8AC3E}">
        <p14:creationId xmlns:p14="http://schemas.microsoft.com/office/powerpoint/2010/main" val="991034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>
            <a:extLst>
              <a:ext uri="{FF2B5EF4-FFF2-40B4-BE49-F238E27FC236}">
                <a16:creationId xmlns:a16="http://schemas.microsoft.com/office/drawing/2014/main" id="{CC1B86CB-6724-41A7-9602-F168D9278B19}"/>
              </a:ext>
            </a:extLst>
          </p:cNvPr>
          <p:cNvSpPr/>
          <p:nvPr/>
        </p:nvSpPr>
        <p:spPr>
          <a:xfrm>
            <a:off x="914400" y="4969875"/>
            <a:ext cx="12801600" cy="2369962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6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7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47C9107F-9007-4197-9234-59DB3933F839}"/>
              </a:ext>
            </a:extLst>
          </p:cNvPr>
          <p:cNvSpPr/>
          <p:nvPr/>
        </p:nvSpPr>
        <p:spPr>
          <a:xfrm>
            <a:off x="914400" y="2060197"/>
            <a:ext cx="12801600" cy="2909678"/>
          </a:xfrm>
          <a:prstGeom prst="rect">
            <a:avLst/>
          </a:prstGeom>
          <a:solidFill>
            <a:schemeClr val="accent2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6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7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4A9ECB-31AA-44F6-B71E-4AD8673724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06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5AE8FD-4865-E849-9125-692E0469FF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EBE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1306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BEBE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3E5B28B-B32D-453E-A542-AC424C600D40}"/>
              </a:ext>
            </a:extLst>
          </p:cNvPr>
          <p:cNvSpPr txBox="1"/>
          <p:nvPr/>
        </p:nvSpPr>
        <p:spPr>
          <a:xfrm>
            <a:off x="1266825" y="2247357"/>
            <a:ext cx="4434568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1306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978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HIV CAN BE TRANSMITTED BY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DEE934FA-265C-49CE-BF9D-E1B68D25E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98878" y="2755534"/>
            <a:ext cx="663678" cy="137160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32D5AB63-2D73-4151-81C6-D910CDC47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84495" y="2812094"/>
            <a:ext cx="1941341" cy="137160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38D251DC-3172-46DB-8ABD-D8BF59F67B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1078" y="2812094"/>
            <a:ext cx="1371600" cy="13716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4F13349-C0CC-47CE-AB6F-4BDF847C44B6}"/>
              </a:ext>
            </a:extLst>
          </p:cNvPr>
          <p:cNvSpPr txBox="1"/>
          <p:nvPr/>
        </p:nvSpPr>
        <p:spPr>
          <a:xfrm>
            <a:off x="1746273" y="4276813"/>
            <a:ext cx="1617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06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978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Sexual Contact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23BC94E-6124-419C-91D5-CB6B21C65B0F}"/>
              </a:ext>
            </a:extLst>
          </p:cNvPr>
          <p:cNvSpPr txBox="1"/>
          <p:nvPr/>
        </p:nvSpPr>
        <p:spPr>
          <a:xfrm>
            <a:off x="10815530" y="4276813"/>
            <a:ext cx="22303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06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978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Mother to Baby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978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978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During Pregnancy, Birth, or Breastfeeding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1B0E22C-A5FD-4A92-AD1B-E84D6482FCBA}"/>
              </a:ext>
            </a:extLst>
          </p:cNvPr>
          <p:cNvSpPr txBox="1"/>
          <p:nvPr/>
        </p:nvSpPr>
        <p:spPr>
          <a:xfrm>
            <a:off x="6217986" y="4276813"/>
            <a:ext cx="1617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06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978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Sharing Needles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978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F8ACDBC3-84DB-4787-BA34-9D04882C5C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87433" y="5673062"/>
            <a:ext cx="741107" cy="6858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F4300EC-A05F-4889-9AAC-DBD5FD8725C4}"/>
              </a:ext>
            </a:extLst>
          </p:cNvPr>
          <p:cNvSpPr txBox="1"/>
          <p:nvPr/>
        </p:nvSpPr>
        <p:spPr>
          <a:xfrm>
            <a:off x="8024995" y="6721132"/>
            <a:ext cx="1453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06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951A2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Pets or Insects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CFD23362-315D-45E0-A608-7E38F872E3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557678" y="5673062"/>
            <a:ext cx="646612" cy="6858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9808A9B-A440-411E-A31C-6D1B8F2228D7}"/>
              </a:ext>
            </a:extLst>
          </p:cNvPr>
          <p:cNvSpPr txBox="1"/>
          <p:nvPr/>
        </p:nvSpPr>
        <p:spPr>
          <a:xfrm>
            <a:off x="10892608" y="6691554"/>
            <a:ext cx="1976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06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951A2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Sharing Food, Drinks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C94D252-D3E4-4936-8B1A-9E4547FD18DE}"/>
              </a:ext>
            </a:extLst>
          </p:cNvPr>
          <p:cNvGrpSpPr/>
          <p:nvPr/>
        </p:nvGrpSpPr>
        <p:grpSpPr>
          <a:xfrm>
            <a:off x="1666617" y="5673062"/>
            <a:ext cx="1617784" cy="1355848"/>
            <a:chOff x="3581875" y="3042368"/>
            <a:chExt cx="1617784" cy="1355848"/>
          </a:xfrm>
        </p:grpSpPr>
        <p:pic>
          <p:nvPicPr>
            <p:cNvPr id="79" name="Graphic 78">
              <a:extLst>
                <a:ext uri="{FF2B5EF4-FFF2-40B4-BE49-F238E27FC236}">
                  <a16:creationId xmlns:a16="http://schemas.microsoft.com/office/drawing/2014/main" id="{F6E40CB8-28A9-46B5-AC67-2CDFFFCD8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933567" y="3042368"/>
              <a:ext cx="914400" cy="914400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0F824D4-7A93-4E80-837B-45B0ADAA7283}"/>
                </a:ext>
              </a:extLst>
            </p:cNvPr>
            <p:cNvSpPr txBox="1"/>
            <p:nvPr/>
          </p:nvSpPr>
          <p:spPr>
            <a:xfrm>
              <a:off x="3581875" y="4090439"/>
              <a:ext cx="16177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306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951A2D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Air or Water</a:t>
              </a:r>
            </a:p>
          </p:txBody>
        </p:sp>
      </p:grpSp>
      <p:pic>
        <p:nvPicPr>
          <p:cNvPr id="82" name="Graphic 81">
            <a:extLst>
              <a:ext uri="{FF2B5EF4-FFF2-40B4-BE49-F238E27FC236}">
                <a16:creationId xmlns:a16="http://schemas.microsoft.com/office/drawing/2014/main" id="{1764A47E-71DE-4146-8F0A-9F7F6EFB32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368948" y="5673062"/>
            <a:ext cx="571500" cy="685800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0D1A5C88-0028-4DC2-9CA3-56054D490D47}"/>
              </a:ext>
            </a:extLst>
          </p:cNvPr>
          <p:cNvSpPr txBox="1"/>
          <p:nvPr/>
        </p:nvSpPr>
        <p:spPr>
          <a:xfrm>
            <a:off x="4761200" y="6746409"/>
            <a:ext cx="1880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06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951A2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Saliva, Sweat</a:t>
            </a:r>
            <a:r>
              <a:rPr lang="en-US" sz="1400" b="1">
                <a:solidFill>
                  <a:srgbClr val="951A2D"/>
                </a:solidFill>
                <a:latin typeface="Arial" panose="020B0604020202020204"/>
              </a:rPr>
              <a:t>,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951A2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Tears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BDA42E1-9FE8-4B89-84F0-B28400DC9A48}"/>
              </a:ext>
            </a:extLst>
          </p:cNvPr>
          <p:cNvSpPr txBox="1"/>
          <p:nvPr/>
        </p:nvSpPr>
        <p:spPr>
          <a:xfrm>
            <a:off x="1266825" y="5108325"/>
            <a:ext cx="4434568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1306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951A2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HIV IS NOT TRANSMITTED BY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A33B5C86-1985-4B5E-8CDB-3F7DDB5B0578}"/>
              </a:ext>
            </a:extLst>
          </p:cNvPr>
          <p:cNvSpPr txBox="1">
            <a:spLocks/>
          </p:cNvSpPr>
          <p:nvPr/>
        </p:nvSpPr>
        <p:spPr>
          <a:xfrm>
            <a:off x="914400" y="457200"/>
            <a:ext cx="10058400" cy="1371600"/>
          </a:xfrm>
          <a:prstGeom prst="rect">
            <a:avLst/>
          </a:prstGeom>
        </p:spPr>
        <p:txBody>
          <a:bodyPr tIns="91440" bIns="91440" anchor="b" anchorCtr="0"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1" kern="600" spc="-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2"/>
                </a:solidFill>
              </a:rPr>
              <a:t>Transmission</a:t>
            </a:r>
          </a:p>
        </p:txBody>
      </p:sp>
    </p:spTree>
    <p:extLst>
      <p:ext uri="{BB962C8B-B14F-4D97-AF65-F5344CB8AC3E}">
        <p14:creationId xmlns:p14="http://schemas.microsoft.com/office/powerpoint/2010/main" val="1156965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47C9107F-9007-4197-9234-59DB3933F839}"/>
              </a:ext>
            </a:extLst>
          </p:cNvPr>
          <p:cNvSpPr/>
          <p:nvPr/>
        </p:nvSpPr>
        <p:spPr>
          <a:xfrm>
            <a:off x="914400" y="2060197"/>
            <a:ext cx="12801600" cy="5279640"/>
          </a:xfrm>
          <a:prstGeom prst="rect">
            <a:avLst/>
          </a:prstGeom>
          <a:solidFill>
            <a:schemeClr val="accent2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6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7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4A9ECB-31AA-44F6-B71E-4AD8673724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06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5AE8FD-4865-E849-9125-692E0469FF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EBE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1306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BEBE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000FB29D-D60C-4CB6-A5F2-8739653D5484}"/>
              </a:ext>
            </a:extLst>
          </p:cNvPr>
          <p:cNvSpPr txBox="1">
            <a:spLocks/>
          </p:cNvSpPr>
          <p:nvPr/>
        </p:nvSpPr>
        <p:spPr>
          <a:xfrm>
            <a:off x="914400" y="457200"/>
            <a:ext cx="12801600" cy="1371600"/>
          </a:xfrm>
          <a:prstGeom prst="rect">
            <a:avLst/>
          </a:prstGeom>
        </p:spPr>
        <p:txBody>
          <a:bodyPr tIns="91440" bIns="91440" anchor="b" anchorCtr="0"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1" kern="600" spc="-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600" cap="none" spc="-5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Prevention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4F13349-C0CC-47CE-AB6F-4BDF847C44B6}"/>
              </a:ext>
            </a:extLst>
          </p:cNvPr>
          <p:cNvSpPr txBox="1"/>
          <p:nvPr/>
        </p:nvSpPr>
        <p:spPr>
          <a:xfrm>
            <a:off x="1599501" y="4276813"/>
            <a:ext cx="1911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06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Talk to Your Partner(s) about HIV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23BC94E-6124-419C-91D5-CB6B21C65B0F}"/>
              </a:ext>
            </a:extLst>
          </p:cNvPr>
          <p:cNvSpPr txBox="1"/>
          <p:nvPr/>
        </p:nvSpPr>
        <p:spPr>
          <a:xfrm>
            <a:off x="10744940" y="4276813"/>
            <a:ext cx="2371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06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Use Condoms During Sex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1B0E22C-A5FD-4A92-AD1B-E84D6482FCBA}"/>
              </a:ext>
            </a:extLst>
          </p:cNvPr>
          <p:cNvSpPr txBox="1"/>
          <p:nvPr/>
        </p:nvSpPr>
        <p:spPr>
          <a:xfrm>
            <a:off x="6163201" y="4276813"/>
            <a:ext cx="1735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06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Get Tested for HIV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0A3C18-736B-4AF1-95BE-D34F70B75405}"/>
              </a:ext>
            </a:extLst>
          </p:cNvPr>
          <p:cNvSpPr txBox="1"/>
          <p:nvPr/>
        </p:nvSpPr>
        <p:spPr>
          <a:xfrm>
            <a:off x="3980751" y="6527713"/>
            <a:ext cx="19113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06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 Not Share Needles to Inject Drugs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E84A0C-3D69-4839-99F0-DAF098283B7C}"/>
              </a:ext>
            </a:extLst>
          </p:cNvPr>
          <p:cNvSpPr txBox="1"/>
          <p:nvPr/>
        </p:nvSpPr>
        <p:spPr>
          <a:xfrm>
            <a:off x="8667234" y="6527713"/>
            <a:ext cx="20535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06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Take HIV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Prevention Medicines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PrEP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and PEP)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DE42FF0-DBF1-4E62-8C5D-6E56BCAF6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41553" y="2726237"/>
            <a:ext cx="1227221" cy="13716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E25817D-88BF-43DB-B4B3-880B00129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50614" y="5062994"/>
            <a:ext cx="1371600" cy="13716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B43923B-7566-4E5C-9B33-6B8703F90E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12985" y="5062994"/>
            <a:ext cx="762000" cy="13716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48C831A-60D9-4913-BB78-27E198B1AC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345779" y="2812094"/>
            <a:ext cx="1082842" cy="137160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016C766B-07BA-44B0-9B67-16E6821CB855}"/>
              </a:ext>
            </a:extLst>
          </p:cNvPr>
          <p:cNvGrpSpPr/>
          <p:nvPr/>
        </p:nvGrpSpPr>
        <p:grpSpPr>
          <a:xfrm>
            <a:off x="6365265" y="2850478"/>
            <a:ext cx="1319739" cy="1263913"/>
            <a:chOff x="6365265" y="2850478"/>
            <a:chExt cx="1319739" cy="1263913"/>
          </a:xfrm>
          <a:solidFill>
            <a:schemeClr val="accent2"/>
          </a:solidFill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5291721-F633-43D4-A20E-039CF125075A}"/>
                </a:ext>
              </a:extLst>
            </p:cNvPr>
            <p:cNvSpPr/>
            <p:nvPr/>
          </p:nvSpPr>
          <p:spPr>
            <a:xfrm>
              <a:off x="6365265" y="2850478"/>
              <a:ext cx="564878" cy="565235"/>
            </a:xfrm>
            <a:custGeom>
              <a:avLst/>
              <a:gdLst>
                <a:gd name="connsiteX0" fmla="*/ 492689 w 564878"/>
                <a:gd name="connsiteY0" fmla="*/ 214278 h 565235"/>
                <a:gd name="connsiteX1" fmla="*/ 408949 w 564878"/>
                <a:gd name="connsiteY1" fmla="*/ 214278 h 565235"/>
                <a:gd name="connsiteX2" fmla="*/ 350716 w 564878"/>
                <a:gd name="connsiteY2" fmla="*/ 156045 h 565235"/>
                <a:gd name="connsiteX3" fmla="*/ 350716 w 564878"/>
                <a:gd name="connsiteY3" fmla="*/ 72306 h 565235"/>
                <a:gd name="connsiteX4" fmla="*/ 286227 w 564878"/>
                <a:gd name="connsiteY4" fmla="*/ 116 h 565235"/>
                <a:gd name="connsiteX5" fmla="*/ 214278 w 564878"/>
                <a:gd name="connsiteY5" fmla="*/ 63883 h 565235"/>
                <a:gd name="connsiteX6" fmla="*/ 214038 w 564878"/>
                <a:gd name="connsiteY6" fmla="*/ 68215 h 565235"/>
                <a:gd name="connsiteX7" fmla="*/ 214038 w 564878"/>
                <a:gd name="connsiteY7" fmla="*/ 156045 h 565235"/>
                <a:gd name="connsiteX8" fmla="*/ 155805 w 564878"/>
                <a:gd name="connsiteY8" fmla="*/ 214278 h 565235"/>
                <a:gd name="connsiteX9" fmla="*/ 72306 w 564878"/>
                <a:gd name="connsiteY9" fmla="*/ 214278 h 565235"/>
                <a:gd name="connsiteX10" fmla="*/ 116 w 564878"/>
                <a:gd name="connsiteY10" fmla="*/ 278767 h 565235"/>
                <a:gd name="connsiteX11" fmla="*/ 63883 w 564878"/>
                <a:gd name="connsiteY11" fmla="*/ 350716 h 565235"/>
                <a:gd name="connsiteX12" fmla="*/ 68215 w 564878"/>
                <a:gd name="connsiteY12" fmla="*/ 350957 h 565235"/>
                <a:gd name="connsiteX13" fmla="*/ 155805 w 564878"/>
                <a:gd name="connsiteY13" fmla="*/ 350957 h 565235"/>
                <a:gd name="connsiteX14" fmla="*/ 214038 w 564878"/>
                <a:gd name="connsiteY14" fmla="*/ 409190 h 565235"/>
                <a:gd name="connsiteX15" fmla="*/ 214038 w 564878"/>
                <a:gd name="connsiteY15" fmla="*/ 492930 h 565235"/>
                <a:gd name="connsiteX16" fmla="*/ 278527 w 564878"/>
                <a:gd name="connsiteY16" fmla="*/ 565119 h 565235"/>
                <a:gd name="connsiteX17" fmla="*/ 350476 w 564878"/>
                <a:gd name="connsiteY17" fmla="*/ 501352 h 565235"/>
                <a:gd name="connsiteX18" fmla="*/ 350716 w 564878"/>
                <a:gd name="connsiteY18" fmla="*/ 497020 h 565235"/>
                <a:gd name="connsiteX19" fmla="*/ 350716 w 564878"/>
                <a:gd name="connsiteY19" fmla="*/ 408709 h 565235"/>
                <a:gd name="connsiteX20" fmla="*/ 408949 w 564878"/>
                <a:gd name="connsiteY20" fmla="*/ 350476 h 565235"/>
                <a:gd name="connsiteX21" fmla="*/ 496539 w 564878"/>
                <a:gd name="connsiteY21" fmla="*/ 350476 h 565235"/>
                <a:gd name="connsiteX22" fmla="*/ 564879 w 564878"/>
                <a:gd name="connsiteY22" fmla="*/ 282618 h 565235"/>
                <a:gd name="connsiteX23" fmla="*/ 564638 w 564878"/>
                <a:gd name="connsiteY23" fmla="*/ 278286 h 565235"/>
                <a:gd name="connsiteX24" fmla="*/ 492689 w 564878"/>
                <a:gd name="connsiteY24" fmla="*/ 214278 h 565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64878" h="565235">
                  <a:moveTo>
                    <a:pt x="492689" y="214278"/>
                  </a:moveTo>
                  <a:lnTo>
                    <a:pt x="408949" y="214278"/>
                  </a:lnTo>
                  <a:cubicBezTo>
                    <a:pt x="376705" y="214278"/>
                    <a:pt x="350716" y="188290"/>
                    <a:pt x="350716" y="156045"/>
                  </a:cubicBezTo>
                  <a:lnTo>
                    <a:pt x="350716" y="72306"/>
                  </a:lnTo>
                  <a:cubicBezTo>
                    <a:pt x="351679" y="35008"/>
                    <a:pt x="323284" y="3485"/>
                    <a:pt x="286227" y="116"/>
                  </a:cubicBezTo>
                  <a:cubicBezTo>
                    <a:pt x="248689" y="-2050"/>
                    <a:pt x="216444" y="26345"/>
                    <a:pt x="214278" y="63883"/>
                  </a:cubicBezTo>
                  <a:cubicBezTo>
                    <a:pt x="214278" y="65327"/>
                    <a:pt x="214038" y="66771"/>
                    <a:pt x="214038" y="68215"/>
                  </a:cubicBezTo>
                  <a:lnTo>
                    <a:pt x="214038" y="156045"/>
                  </a:lnTo>
                  <a:cubicBezTo>
                    <a:pt x="214038" y="188290"/>
                    <a:pt x="188049" y="214278"/>
                    <a:pt x="155805" y="214278"/>
                  </a:cubicBezTo>
                  <a:lnTo>
                    <a:pt x="72306" y="214278"/>
                  </a:lnTo>
                  <a:cubicBezTo>
                    <a:pt x="35008" y="213316"/>
                    <a:pt x="3485" y="241710"/>
                    <a:pt x="116" y="278767"/>
                  </a:cubicBezTo>
                  <a:cubicBezTo>
                    <a:pt x="-2050" y="316306"/>
                    <a:pt x="26345" y="348551"/>
                    <a:pt x="63883" y="350716"/>
                  </a:cubicBezTo>
                  <a:cubicBezTo>
                    <a:pt x="65327" y="350716"/>
                    <a:pt x="66771" y="350957"/>
                    <a:pt x="68215" y="350957"/>
                  </a:cubicBezTo>
                  <a:lnTo>
                    <a:pt x="155805" y="350957"/>
                  </a:lnTo>
                  <a:cubicBezTo>
                    <a:pt x="188049" y="350957"/>
                    <a:pt x="214038" y="376945"/>
                    <a:pt x="214038" y="409190"/>
                  </a:cubicBezTo>
                  <a:lnTo>
                    <a:pt x="214038" y="492930"/>
                  </a:lnTo>
                  <a:cubicBezTo>
                    <a:pt x="213075" y="530227"/>
                    <a:pt x="241470" y="561750"/>
                    <a:pt x="278527" y="565119"/>
                  </a:cubicBezTo>
                  <a:cubicBezTo>
                    <a:pt x="316065" y="567285"/>
                    <a:pt x="348310" y="538890"/>
                    <a:pt x="350476" y="501352"/>
                  </a:cubicBezTo>
                  <a:cubicBezTo>
                    <a:pt x="350476" y="499908"/>
                    <a:pt x="350716" y="498464"/>
                    <a:pt x="350716" y="497020"/>
                  </a:cubicBezTo>
                  <a:lnTo>
                    <a:pt x="350716" y="408709"/>
                  </a:lnTo>
                  <a:cubicBezTo>
                    <a:pt x="350716" y="376464"/>
                    <a:pt x="376705" y="350476"/>
                    <a:pt x="408949" y="350476"/>
                  </a:cubicBezTo>
                  <a:lnTo>
                    <a:pt x="496539" y="350476"/>
                  </a:lnTo>
                  <a:cubicBezTo>
                    <a:pt x="534078" y="350476"/>
                    <a:pt x="564638" y="320156"/>
                    <a:pt x="564879" y="282618"/>
                  </a:cubicBezTo>
                  <a:cubicBezTo>
                    <a:pt x="564879" y="281174"/>
                    <a:pt x="564879" y="279730"/>
                    <a:pt x="564638" y="278286"/>
                  </a:cubicBezTo>
                  <a:cubicBezTo>
                    <a:pt x="561028" y="241470"/>
                    <a:pt x="529506" y="213556"/>
                    <a:pt x="492689" y="214278"/>
                  </a:cubicBezTo>
                  <a:close/>
                </a:path>
              </a:pathLst>
            </a:custGeom>
            <a:grpFill/>
            <a:ln w="23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306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7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A7E1306-ED26-4732-B2F1-C9266A74460B}"/>
                </a:ext>
              </a:extLst>
            </p:cNvPr>
            <p:cNvSpPr/>
            <p:nvPr/>
          </p:nvSpPr>
          <p:spPr>
            <a:xfrm>
              <a:off x="7120126" y="3763046"/>
              <a:ext cx="564878" cy="136702"/>
            </a:xfrm>
            <a:custGeom>
              <a:avLst/>
              <a:gdLst>
                <a:gd name="connsiteX0" fmla="*/ 492689 w 564878"/>
                <a:gd name="connsiteY0" fmla="*/ 24 h 136702"/>
                <a:gd name="connsiteX1" fmla="*/ 72306 w 564878"/>
                <a:gd name="connsiteY1" fmla="*/ 24 h 136702"/>
                <a:gd name="connsiteX2" fmla="*/ 116 w 564878"/>
                <a:gd name="connsiteY2" fmla="*/ 64513 h 136702"/>
                <a:gd name="connsiteX3" fmla="*/ 63883 w 564878"/>
                <a:gd name="connsiteY3" fmla="*/ 136462 h 136702"/>
                <a:gd name="connsiteX4" fmla="*/ 68215 w 564878"/>
                <a:gd name="connsiteY4" fmla="*/ 136703 h 136702"/>
                <a:gd name="connsiteX5" fmla="*/ 496539 w 564878"/>
                <a:gd name="connsiteY5" fmla="*/ 136703 h 136702"/>
                <a:gd name="connsiteX6" fmla="*/ 564879 w 564878"/>
                <a:gd name="connsiteY6" fmla="*/ 68844 h 136702"/>
                <a:gd name="connsiteX7" fmla="*/ 564638 w 564878"/>
                <a:gd name="connsiteY7" fmla="*/ 64513 h 136702"/>
                <a:gd name="connsiteX8" fmla="*/ 492689 w 564878"/>
                <a:gd name="connsiteY8" fmla="*/ 24 h 136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4878" h="136702">
                  <a:moveTo>
                    <a:pt x="492689" y="24"/>
                  </a:moveTo>
                  <a:lnTo>
                    <a:pt x="72306" y="24"/>
                  </a:lnTo>
                  <a:cubicBezTo>
                    <a:pt x="35008" y="-939"/>
                    <a:pt x="3485" y="27456"/>
                    <a:pt x="116" y="64513"/>
                  </a:cubicBezTo>
                  <a:cubicBezTo>
                    <a:pt x="-2050" y="102052"/>
                    <a:pt x="26345" y="134296"/>
                    <a:pt x="63883" y="136462"/>
                  </a:cubicBezTo>
                  <a:cubicBezTo>
                    <a:pt x="65327" y="136462"/>
                    <a:pt x="66771" y="136703"/>
                    <a:pt x="68215" y="136703"/>
                  </a:cubicBezTo>
                  <a:lnTo>
                    <a:pt x="496539" y="136703"/>
                  </a:lnTo>
                  <a:cubicBezTo>
                    <a:pt x="534078" y="136703"/>
                    <a:pt x="564638" y="106383"/>
                    <a:pt x="564879" y="68844"/>
                  </a:cubicBezTo>
                  <a:cubicBezTo>
                    <a:pt x="564879" y="67401"/>
                    <a:pt x="564879" y="65957"/>
                    <a:pt x="564638" y="64513"/>
                  </a:cubicBezTo>
                  <a:cubicBezTo>
                    <a:pt x="561269" y="27456"/>
                    <a:pt x="529746" y="-698"/>
                    <a:pt x="492689" y="24"/>
                  </a:cubicBezTo>
                  <a:close/>
                </a:path>
              </a:pathLst>
            </a:custGeom>
            <a:grpFill/>
            <a:ln w="2389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306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7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BA693AF-F4D7-474D-80BB-780DBC6CF2D7}"/>
                </a:ext>
              </a:extLst>
            </p:cNvPr>
            <p:cNvSpPr/>
            <p:nvPr/>
          </p:nvSpPr>
          <p:spPr>
            <a:xfrm>
              <a:off x="6576174" y="2869604"/>
              <a:ext cx="898037" cy="1244787"/>
            </a:xfrm>
            <a:custGeom>
              <a:avLst/>
              <a:gdLst>
                <a:gd name="connsiteX0" fmla="*/ 898037 w 898037"/>
                <a:gd name="connsiteY0" fmla="*/ 0 h 1244787"/>
                <a:gd name="connsiteX1" fmla="*/ 0 w 898037"/>
                <a:gd name="connsiteY1" fmla="*/ 1244787 h 1244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8037" h="1244787">
                  <a:moveTo>
                    <a:pt x="898037" y="0"/>
                  </a:moveTo>
                  <a:lnTo>
                    <a:pt x="0" y="1244787"/>
                  </a:lnTo>
                </a:path>
              </a:pathLst>
            </a:custGeom>
            <a:grpFill/>
            <a:ln w="114238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3061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7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7941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F7E4A6-FC5B-4E21-81C6-785ED3886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PrEP and PEP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757F49-B50C-4EE9-A79F-5C2DA8786F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05A38A-7AB8-4CB8-A303-2AF851514F6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91440" rIns="91440" bIns="91440" rtlCol="0" anchor="t"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/>
              <a:t>PrEP</a:t>
            </a:r>
          </a:p>
          <a:p>
            <a:pPr marL="457200" indent="-457200">
              <a:buSzPct val="200000"/>
              <a:buBlip>
                <a:blip r:embed="rId2"/>
              </a:buBlip>
            </a:pPr>
            <a:r>
              <a:rPr lang="en-US" sz="2400"/>
              <a:t>Pre-exposure Prophylaxis (PrEP) is a </a:t>
            </a:r>
            <a:r>
              <a:rPr lang="en-US" sz="2400" b="1"/>
              <a:t>daily pill </a:t>
            </a:r>
            <a:r>
              <a:rPr lang="en-US" sz="2400"/>
              <a:t>that prevents HIV in people</a:t>
            </a:r>
            <a:br>
              <a:rPr lang="en-US" sz="2400"/>
            </a:br>
            <a:r>
              <a:rPr lang="en-US" sz="2400"/>
              <a:t>at risk of contracting HIV.</a:t>
            </a:r>
            <a:endParaRPr lang="en-US" sz="2400">
              <a:cs typeface="Arial"/>
            </a:endParaRPr>
          </a:p>
          <a:p>
            <a:pPr marL="457200" indent="-457200">
              <a:buSzPct val="200000"/>
              <a:buBlip>
                <a:blip r:embed="rId2"/>
              </a:buBlip>
            </a:pPr>
            <a:r>
              <a:rPr lang="en-US" sz="2400"/>
              <a:t>PrEP can reduce the risk of contracting HIV by</a:t>
            </a:r>
            <a:endParaRPr lang="en-US" sz="2400">
              <a:cs typeface="Arial"/>
            </a:endParaRPr>
          </a:p>
          <a:p>
            <a:pPr marL="640080" lvl="1">
              <a:buSzPct val="200000"/>
              <a:buBlip>
                <a:blip r:embed="rId2"/>
              </a:buBlip>
            </a:pPr>
            <a:r>
              <a:rPr lang="en-US"/>
              <a:t>99% for sex</a:t>
            </a:r>
            <a:endParaRPr lang="en-US">
              <a:cs typeface="Arial"/>
            </a:endParaRPr>
          </a:p>
          <a:p>
            <a:pPr marL="640080" lvl="1">
              <a:buSzPct val="200000"/>
              <a:buBlip>
                <a:blip r:embed="rId2"/>
              </a:buBlip>
            </a:pPr>
            <a:r>
              <a:rPr lang="en-US"/>
              <a:t>74%. for shared needles</a:t>
            </a:r>
          </a:p>
          <a:p>
            <a:pPr marL="457200" indent="-457200">
              <a:buSzPct val="200000"/>
              <a:buBlip>
                <a:blip r:embed="rId2"/>
              </a:buBlip>
            </a:pPr>
            <a:r>
              <a:rPr lang="en-US" sz="2400"/>
              <a:t>PrEP must be taken consistently</a:t>
            </a:r>
            <a:br>
              <a:rPr lang="en-US" sz="2400"/>
            </a:br>
            <a:r>
              <a:rPr lang="en-US" sz="2400"/>
              <a:t>to be effective</a:t>
            </a:r>
          </a:p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EBA763-4472-467E-9945-FD12C2F9688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/>
              <a:t>PEP</a:t>
            </a:r>
          </a:p>
          <a:p>
            <a:pPr marL="457200" indent="-457200">
              <a:buSzPct val="200000"/>
              <a:buBlip>
                <a:blip r:embed="rId2"/>
              </a:buBlip>
            </a:pPr>
            <a:r>
              <a:rPr lang="en-US" sz="2400"/>
              <a:t>Post-exposure Prophylaxis (PEP) is</a:t>
            </a:r>
            <a:br>
              <a:rPr lang="en-US" sz="2400"/>
            </a:br>
            <a:r>
              <a:rPr lang="en-US" sz="2400"/>
              <a:t>a pill taken after exposure to HIV</a:t>
            </a:r>
            <a:br>
              <a:rPr lang="en-US" sz="2400"/>
            </a:br>
            <a:r>
              <a:rPr lang="en-US" sz="2400"/>
              <a:t>to prevent HIV infection.</a:t>
            </a:r>
          </a:p>
          <a:p>
            <a:pPr marL="457200" indent="-457200">
              <a:buSzPct val="200000"/>
              <a:buBlip>
                <a:blip r:embed="rId2"/>
              </a:buBlip>
            </a:pPr>
            <a:r>
              <a:rPr lang="en-US" sz="2400"/>
              <a:t>PEP must be started within 72 hours</a:t>
            </a:r>
            <a:br>
              <a:rPr lang="en-US" sz="2400"/>
            </a:br>
            <a:r>
              <a:rPr lang="en-US" sz="2400"/>
              <a:t>of exposure.</a:t>
            </a:r>
          </a:p>
          <a:p>
            <a:pPr marL="457200" indent="-457200">
              <a:buSzPct val="200000"/>
              <a:buBlip>
                <a:blip r:embed="rId2"/>
              </a:buBlip>
            </a:pPr>
            <a:r>
              <a:rPr lang="en-US" sz="2400"/>
              <a:t>PEP is effective in preventing HIV,</a:t>
            </a:r>
            <a:br>
              <a:rPr lang="en-US" sz="2400"/>
            </a:br>
            <a:r>
              <a:rPr lang="en-US" sz="2400"/>
              <a:t>but not 100%.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A14915-D972-44C1-981C-3260F668A8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Source: CDC (2019). HIV Basics: Prevention. Retrieved January 29, 2020, from https://www.cdc.gov/hiv/basics/prevention.html</a:t>
            </a:r>
          </a:p>
        </p:txBody>
      </p:sp>
    </p:spTree>
    <p:extLst>
      <p:ext uri="{BB962C8B-B14F-4D97-AF65-F5344CB8AC3E}">
        <p14:creationId xmlns:p14="http://schemas.microsoft.com/office/powerpoint/2010/main" val="3541446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C3C2D0B4-9908-47BF-B9BB-790F0B108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Treatment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E34E80-D3A6-4830-BCAF-7914274508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D6A28E2-DD29-441C-ABD8-88F83FE8564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286000"/>
            <a:ext cx="5486400" cy="3200400"/>
          </a:xfrm>
        </p:spPr>
        <p:txBody>
          <a:bodyPr vert="horz" lIns="91440" tIns="91440" rIns="91440" bIns="91440" rtlCol="0" anchor="t">
            <a:noAutofit/>
          </a:bodyPr>
          <a:lstStyle/>
          <a:p>
            <a:pPr>
              <a:buSzPct val="200000"/>
              <a:buBlip>
                <a:blip r:embed="rId2"/>
              </a:buBlip>
            </a:pPr>
            <a:r>
              <a:rPr lang="en-US" sz="2400"/>
              <a:t>Antiretroviral Therapy (ART) is a combination of drugs taken to reduce the amount of HIV in blood and body fluids.</a:t>
            </a:r>
          </a:p>
          <a:p>
            <a:pPr>
              <a:buSzPct val="200000"/>
              <a:buBlip>
                <a:blip r:embed="rId2"/>
              </a:buBlip>
            </a:pPr>
            <a:r>
              <a:rPr lang="en-US" sz="2400"/>
              <a:t>ART can lower the amount of HIV in blood and body fluids to undetectable levels, making HIV </a:t>
            </a:r>
            <a:r>
              <a:rPr lang="en-US" sz="2400" err="1"/>
              <a:t>untransmittable</a:t>
            </a:r>
            <a:r>
              <a:rPr lang="en-US" sz="2400"/>
              <a:t> through sex.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34224D9-891E-4004-8ECA-5823540E54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F12612-1AC5-4FE2-B9BD-18AB2897049D}"/>
              </a:ext>
            </a:extLst>
          </p:cNvPr>
          <p:cNvSpPr/>
          <p:nvPr/>
        </p:nvSpPr>
        <p:spPr>
          <a:xfrm>
            <a:off x="914400" y="5943600"/>
            <a:ext cx="5486400" cy="1174653"/>
          </a:xfrm>
          <a:prstGeom prst="rect">
            <a:avLst/>
          </a:prstGeom>
          <a:solidFill>
            <a:schemeClr val="accent2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200"/>
              </a:spcBef>
            </a:pPr>
            <a:r>
              <a:rPr lang="en-US" b="1">
                <a:solidFill>
                  <a:schemeClr val="accent2"/>
                </a:solidFill>
              </a:rPr>
              <a:t>Undetectable = </a:t>
            </a:r>
            <a:r>
              <a:rPr lang="en-US" b="1" err="1">
                <a:solidFill>
                  <a:schemeClr val="accent2"/>
                </a:solidFill>
              </a:rPr>
              <a:t>Untransmittable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743F26-6883-47D7-A385-2C31697F6DB4}"/>
              </a:ext>
            </a:extLst>
          </p:cNvPr>
          <p:cNvSpPr/>
          <p:nvPr/>
        </p:nvSpPr>
        <p:spPr>
          <a:xfrm>
            <a:off x="7315200" y="0"/>
            <a:ext cx="7315200" cy="822960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5E8408EC-57E8-4401-8E17-1D2E5DA2F0D1}"/>
              </a:ext>
            </a:extLst>
          </p:cNvPr>
          <p:cNvSpPr txBox="1">
            <a:spLocks/>
          </p:cNvSpPr>
          <p:nvPr/>
        </p:nvSpPr>
        <p:spPr>
          <a:xfrm>
            <a:off x="11887200" y="7571235"/>
            <a:ext cx="1828800" cy="407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1306155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53077" algn="l" defTabSz="1306155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155" algn="l" defTabSz="1306155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233" algn="l" defTabSz="1306155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311" algn="l" defTabSz="1306155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388" algn="l" defTabSz="1306155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465" algn="l" defTabSz="1306155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43" algn="l" defTabSz="1306155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620" algn="l" defTabSz="1306155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5AE8FD-4865-E849-9125-692E0469FFE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C0E31ECC-D2ED-42F7-9AAA-8567FBBE5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5200" y="0"/>
            <a:ext cx="7361959" cy="8229600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43E4BB7A-3F14-4415-8386-C5FB7BEB76F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493012" y="836484"/>
            <a:ext cx="4959575" cy="655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24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7384B97-C953-4C4A-AA58-3ED2015E4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6400800" cy="1371600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Stigma &amp; Discrimination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E34E80-D3A6-4830-BCAF-7914274508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D6A28E2-DD29-441C-ABD8-88F83FE8564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286000"/>
            <a:ext cx="5486400" cy="5029200"/>
          </a:xfrm>
        </p:spPr>
        <p:txBody>
          <a:bodyPr/>
          <a:lstStyle/>
          <a:p>
            <a:pPr>
              <a:buSzPct val="200000"/>
              <a:buBlip>
                <a:blip r:embed="rId3"/>
              </a:buBlip>
            </a:pPr>
            <a:r>
              <a:rPr lang="en-US" sz="2400"/>
              <a:t>HIV stigma is negative beliefs, feelings, and attitudes about people living with HIV.</a:t>
            </a:r>
          </a:p>
          <a:p>
            <a:pPr>
              <a:buSzPct val="200000"/>
              <a:buBlip>
                <a:blip r:embed="rId3"/>
              </a:buBlip>
            </a:pPr>
            <a:r>
              <a:rPr lang="en-US" sz="2400"/>
              <a:t>Discrimination is the unfair and unjust treatment of someone resulting from those negative attitudes, feelings, or beliefs.</a:t>
            </a:r>
          </a:p>
          <a:p>
            <a:pPr marL="640080" lvl="1">
              <a:buSzPct val="200000"/>
              <a:buBlip>
                <a:blip r:embed="rId3"/>
              </a:buBlip>
            </a:pPr>
            <a:r>
              <a:rPr lang="en-US" sz="2000"/>
              <a:t>Refusing housing, healthcare, or work to someone because</a:t>
            </a:r>
            <a:br>
              <a:rPr lang="en-US" sz="2000"/>
            </a:br>
            <a:r>
              <a:rPr lang="en-US" sz="2000"/>
              <a:t>they have HIV.</a:t>
            </a:r>
          </a:p>
          <a:p>
            <a:pPr marL="640080" lvl="1">
              <a:buSzPct val="200000"/>
              <a:buBlip>
                <a:blip r:embed="rId3"/>
              </a:buBlip>
            </a:pPr>
            <a:r>
              <a:rPr lang="en-US" sz="2000"/>
              <a:t>Socially isolating a community member because they are living with HIV.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481F092-78C5-4832-BFB7-AAB005B9F1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EE33B8-C20F-4402-BB33-78FE5D9387E7}"/>
              </a:ext>
            </a:extLst>
          </p:cNvPr>
          <p:cNvSpPr/>
          <p:nvPr/>
        </p:nvSpPr>
        <p:spPr>
          <a:xfrm>
            <a:off x="7315200" y="0"/>
            <a:ext cx="7315200" cy="8229600"/>
          </a:xfrm>
          <a:prstGeom prst="rect">
            <a:avLst/>
          </a:prstGeom>
          <a:blipFill>
            <a:blip r:embed="rId4"/>
            <a:srcRect/>
            <a:stretch>
              <a:fillRect l="-20934" t="-37559" r="-133072" b="-1296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75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7384B97-C953-4C4A-AA58-3ED2015E4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HIV in American Indians/Alaska Natives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E34E80-D3A6-4830-BCAF-7914274508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D4C865-562D-4126-AD12-F8A41048EC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Source: CDC (2018). HIV Surveillance Report, 2017, 29. Retrieved from https://www.cdc.gov/hiv/pdf/library/reports/surveillance/cdc-hiv-surveillance-report-2017-vol-29.pdf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39B2AE8-7F76-437D-BF81-77917A2D3B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089860"/>
              </p:ext>
            </p:extLst>
          </p:nvPr>
        </p:nvGraphicFramePr>
        <p:xfrm>
          <a:off x="914400" y="2286000"/>
          <a:ext cx="12801600" cy="40793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67200">
                  <a:extLst>
                    <a:ext uri="{9D8B030D-6E8A-4147-A177-3AD203B41FA5}">
                      <a16:colId xmlns:a16="http://schemas.microsoft.com/office/drawing/2014/main" val="1989549144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2873851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3435902788"/>
                    </a:ext>
                  </a:extLst>
                </a:gridCol>
              </a:tblGrid>
              <a:tr h="505057"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116552" marR="116552" marT="58276" marB="5827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# of Cases</a:t>
                      </a:r>
                    </a:p>
                  </a:txBody>
                  <a:tcPr marL="116552" marR="116552" marT="58276" marB="5827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Rate</a:t>
                      </a:r>
                    </a:p>
                  </a:txBody>
                  <a:tcPr marL="116552" marR="116552" marT="58276" marB="5827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0715627"/>
                  </a:ext>
                </a:extLst>
              </a:tr>
              <a:tr h="505057">
                <a:tc gridSpan="3"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Number of HIV Diagnoses (2017)</a:t>
                      </a:r>
                    </a:p>
                  </a:txBody>
                  <a:tcPr marL="116552" marR="116552" marT="58276" marB="5827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1455413"/>
                  </a:ext>
                </a:extLst>
              </a:tr>
              <a:tr h="543903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AI/AN</a:t>
                      </a:r>
                    </a:p>
                  </a:txBody>
                  <a:tcPr marL="116552" marR="116552" marT="58276" marB="5827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212</a:t>
                      </a:r>
                    </a:p>
                  </a:txBody>
                  <a:tcPr marL="116552" marR="116552" marT="58276" marB="5827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8.8</a:t>
                      </a:r>
                    </a:p>
                  </a:txBody>
                  <a:tcPr marL="116552" marR="116552" marT="58276" marB="5827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1863419"/>
                  </a:ext>
                </a:extLst>
              </a:tr>
              <a:tr h="505057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White</a:t>
                      </a:r>
                    </a:p>
                  </a:txBody>
                  <a:tcPr marL="116552" marR="116552" marT="58276" marB="5827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10,048</a:t>
                      </a:r>
                    </a:p>
                  </a:txBody>
                  <a:tcPr marL="116552" marR="116552" marT="58276" marB="5827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5.1</a:t>
                      </a:r>
                    </a:p>
                  </a:txBody>
                  <a:tcPr marL="116552" marR="116552" marT="58276" marB="5827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389650"/>
                  </a:ext>
                </a:extLst>
              </a:tr>
              <a:tr h="505057"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116552" marR="116552" marT="58276" marB="5827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16552" marR="116552" marT="58276" marB="582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116552" marR="116552" marT="58276" marB="582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7423253"/>
                  </a:ext>
                </a:extLst>
              </a:tr>
              <a:tr h="505057">
                <a:tc gridSpan="3"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Number of AIDS Diagnoses</a:t>
                      </a:r>
                      <a:r>
                        <a:rPr lang="en-US" sz="2400" b="1" baseline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400" b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(2017)</a:t>
                      </a:r>
                    </a:p>
                  </a:txBody>
                  <a:tcPr marL="116552" marR="116552" marT="58276" marB="5827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7664546"/>
                  </a:ext>
                </a:extLst>
              </a:tr>
              <a:tr h="505057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AI/AN</a:t>
                      </a:r>
                    </a:p>
                  </a:txBody>
                  <a:tcPr marL="116552" marR="116552" marT="58276" marB="5827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72</a:t>
                      </a:r>
                    </a:p>
                  </a:txBody>
                  <a:tcPr marL="116552" marR="116552" marT="58276" marB="5827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3.0</a:t>
                      </a:r>
                    </a:p>
                  </a:txBody>
                  <a:tcPr marL="116552" marR="116552" marT="58276" marB="5827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1395357"/>
                  </a:ext>
                </a:extLst>
              </a:tr>
              <a:tr h="505057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White</a:t>
                      </a:r>
                    </a:p>
                  </a:txBody>
                  <a:tcPr marL="116552" marR="116552" marT="58276" marB="5827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4,321</a:t>
                      </a:r>
                    </a:p>
                  </a:txBody>
                  <a:tcPr marL="116552" marR="116552" marT="58276" marB="5827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2.2</a:t>
                      </a:r>
                    </a:p>
                  </a:txBody>
                  <a:tcPr marL="116552" marR="116552" marT="58276" marB="5827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38490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9AE0866-07A1-4581-A795-566E7C2202C9}"/>
              </a:ext>
            </a:extLst>
          </p:cNvPr>
          <p:cNvSpPr txBox="1"/>
          <p:nvPr/>
        </p:nvSpPr>
        <p:spPr>
          <a:xfrm>
            <a:off x="934972" y="6568158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accent1"/>
                </a:solidFill>
              </a:rPr>
              <a:t>* Rate is per 100,000 people</a:t>
            </a:r>
          </a:p>
        </p:txBody>
      </p:sp>
    </p:spTree>
    <p:extLst>
      <p:ext uri="{BB962C8B-B14F-4D97-AF65-F5344CB8AC3E}">
        <p14:creationId xmlns:p14="http://schemas.microsoft.com/office/powerpoint/2010/main" val="2383905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7384B97-C953-4C4A-AA58-3ED2015E4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HIV in AI/ANs (Cont.)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E34E80-D3A6-4830-BCAF-7914274508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AE8FD-4865-E849-9125-692E0469FFE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D6A28E2-DD29-441C-ABD8-88F83FE8564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286000"/>
            <a:ext cx="5486400" cy="5029200"/>
          </a:xfrm>
        </p:spPr>
        <p:txBody>
          <a:bodyPr/>
          <a:lstStyle/>
          <a:p>
            <a:pPr>
              <a:buSzPct val="200000"/>
              <a:buBlip>
                <a:blip r:embed="rId2"/>
              </a:buBlip>
            </a:pPr>
            <a:r>
              <a:rPr lang="en-US" sz="2400" dirty="0"/>
              <a:t>It is estimated that 3,600 AI/ANs are living with HIV in the US.</a:t>
            </a:r>
          </a:p>
          <a:p>
            <a:pPr marL="640080" lvl="1">
              <a:buSzPct val="200000"/>
              <a:buBlip>
                <a:blip r:embed="rId2"/>
              </a:buBlip>
            </a:pPr>
            <a:r>
              <a:rPr lang="en-US" sz="2000" dirty="0"/>
              <a:t>However, this number is most likely higher due to AI/ANs being misclassified as another race.</a:t>
            </a:r>
          </a:p>
          <a:p>
            <a:pPr>
              <a:buSzPct val="200000"/>
              <a:buBlip>
                <a:blip r:embed="rId2"/>
              </a:buBlip>
            </a:pPr>
            <a:r>
              <a:rPr lang="en-US" sz="2400" dirty="0"/>
              <a:t>From 2010 to 2016, the annual number of HIV diagnoses increased 46% among AI/AN.</a:t>
            </a:r>
          </a:p>
          <a:p>
            <a:pPr marL="640080" lvl="1">
              <a:buSzPct val="200000"/>
              <a:buBlip>
                <a:blip r:embed="rId2"/>
              </a:buBlip>
            </a:pPr>
            <a:r>
              <a:rPr lang="en-US" sz="2000" dirty="0"/>
              <a:t>Among gay and bisexual AI/AN men, the number of HIV diagnoses increased by 81%.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36195D-BE9F-4C00-B49D-4CF6D2A4463C}"/>
              </a:ext>
            </a:extLst>
          </p:cNvPr>
          <p:cNvSpPr/>
          <p:nvPr/>
        </p:nvSpPr>
        <p:spPr>
          <a:xfrm>
            <a:off x="7315200" y="0"/>
            <a:ext cx="7315200" cy="8229600"/>
          </a:xfrm>
          <a:prstGeom prst="rect">
            <a:avLst/>
          </a:prstGeom>
          <a:blipFill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100000"/>
                      </a14:imgEffect>
                      <a14:imgEffect>
                        <a14:brightnessContrast bright="-15000"/>
                      </a14:imgEffect>
                    </a14:imgLayer>
                  </a14:imgProps>
                </a:ext>
              </a:extLst>
            </a:blip>
            <a:srcRect/>
            <a:stretch>
              <a:fillRect l="-28125" r="-4062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D4C865-562D-4126-AD12-F8A41048EC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400" y="6564716"/>
            <a:ext cx="5783580" cy="750484"/>
          </a:xfrm>
        </p:spPr>
        <p:txBody>
          <a:bodyPr lIns="0" tIns="0" rIns="0" bIns="0" anchor="b" anchorCtr="0"/>
          <a:lstStyle/>
          <a:p>
            <a:r>
              <a:rPr lang="en-US" sz="900"/>
              <a:t>Source: CDC (2019). HIV and American Indians and Alaska Natives. Retrieved January 29, 2020, from </a:t>
            </a:r>
            <a:r>
              <a:rPr lang="en-US" sz="90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https://www.cdc.gov/hiv/basics/livingwithhiv/stigma-discrimination.html</a:t>
            </a:r>
            <a:endParaRPr lang="en-US" sz="900"/>
          </a:p>
          <a:p>
            <a:r>
              <a:rPr lang="en-US" sz="900"/>
              <a:t>Source: CDC (2018). </a:t>
            </a:r>
            <a:r>
              <a:rPr lang="en-US" sz="900" i="1"/>
              <a:t>HIV Surveillance Report, 2017, 29</a:t>
            </a:r>
            <a:r>
              <a:rPr lang="en-US" sz="900"/>
              <a:t>. Retrieved from </a:t>
            </a:r>
            <a:r>
              <a:rPr lang="en-US" sz="90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https://www.cdc.gov/hiv/pdf/library/reports/surveillance/cdc-hiv-surveillance-report-2017-vol-29.pdf</a:t>
            </a:r>
            <a:endParaRPr lang="en-US" sz="9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B57A83-6204-4287-9E65-F42F10177A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rcRect l="93" t="-13522" r="4199" b="-21096"/>
          <a:stretch/>
        </p:blipFill>
        <p:spPr>
          <a:xfrm>
            <a:off x="7315200" y="152400"/>
            <a:ext cx="73152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3115"/>
      </p:ext>
    </p:extLst>
  </p:cSld>
  <p:clrMapOvr>
    <a:masterClrMapping/>
  </p:clrMapOvr>
</p:sld>
</file>

<file path=ppt/theme/theme1.xml><?xml version="1.0" encoding="utf-8"?>
<a:theme xmlns:a="http://schemas.openxmlformats.org/drawingml/2006/main" name="UIHI Base">
  <a:themeElements>
    <a:clrScheme name="UIHI">
      <a:dk1>
        <a:srgbClr val="494949"/>
      </a:dk1>
      <a:lt1>
        <a:srgbClr val="FFFFFF"/>
      </a:lt1>
      <a:dk2>
        <a:srgbClr val="8C8C8C"/>
      </a:dk2>
      <a:lt2>
        <a:srgbClr val="BEBEBE"/>
      </a:lt2>
      <a:accent1>
        <a:srgbClr val="951A2D"/>
      </a:accent1>
      <a:accent2>
        <a:srgbClr val="009782"/>
      </a:accent2>
      <a:accent3>
        <a:srgbClr val="1789CA"/>
      </a:accent3>
      <a:accent4>
        <a:srgbClr val="18478A"/>
      </a:accent4>
      <a:accent5>
        <a:srgbClr val="79451C"/>
      </a:accent5>
      <a:accent6>
        <a:srgbClr val="F89C1B"/>
      </a:accent6>
      <a:hlink>
        <a:srgbClr val="1789CA"/>
      </a:hlink>
      <a:folHlink>
        <a:srgbClr val="18478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HI Presentation Master.pptx" id="{F2A6CBC0-B05C-44EC-89AF-9F7643F9825B}" vid="{21AD0A60-9FBB-419C-BB1D-6BAE09D1A22D}"/>
    </a:ext>
  </a:extLst>
</a:theme>
</file>

<file path=ppt/theme/theme2.xml><?xml version="1.0" encoding="utf-8"?>
<a:theme xmlns:a="http://schemas.openxmlformats.org/drawingml/2006/main" name="UIHI Red">
  <a:themeElements>
    <a:clrScheme name="UIHI">
      <a:dk1>
        <a:srgbClr val="494949"/>
      </a:dk1>
      <a:lt1>
        <a:srgbClr val="FFFFFF"/>
      </a:lt1>
      <a:dk2>
        <a:srgbClr val="8C8C8C"/>
      </a:dk2>
      <a:lt2>
        <a:srgbClr val="BEBEBE"/>
      </a:lt2>
      <a:accent1>
        <a:srgbClr val="951A2D"/>
      </a:accent1>
      <a:accent2>
        <a:srgbClr val="009782"/>
      </a:accent2>
      <a:accent3>
        <a:srgbClr val="1789CA"/>
      </a:accent3>
      <a:accent4>
        <a:srgbClr val="18478A"/>
      </a:accent4>
      <a:accent5>
        <a:srgbClr val="79451C"/>
      </a:accent5>
      <a:accent6>
        <a:srgbClr val="F89C1B"/>
      </a:accent6>
      <a:hlink>
        <a:srgbClr val="1789CA"/>
      </a:hlink>
      <a:folHlink>
        <a:srgbClr val="18478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HI Presentation Master.pptx" id="{F2A6CBC0-B05C-44EC-89AF-9F7643F9825B}" vid="{7A83A2FB-677A-4356-8B2F-13BE33252C39}"/>
    </a:ext>
  </a:extLst>
</a:theme>
</file>

<file path=ppt/theme/theme3.xml><?xml version="1.0" encoding="utf-8"?>
<a:theme xmlns:a="http://schemas.openxmlformats.org/drawingml/2006/main" name="UIHI Green">
  <a:themeElements>
    <a:clrScheme name="UIHI">
      <a:dk1>
        <a:srgbClr val="494949"/>
      </a:dk1>
      <a:lt1>
        <a:srgbClr val="FFFFFF"/>
      </a:lt1>
      <a:dk2>
        <a:srgbClr val="8C8C8C"/>
      </a:dk2>
      <a:lt2>
        <a:srgbClr val="BEBEBE"/>
      </a:lt2>
      <a:accent1>
        <a:srgbClr val="951A2D"/>
      </a:accent1>
      <a:accent2>
        <a:srgbClr val="009782"/>
      </a:accent2>
      <a:accent3>
        <a:srgbClr val="1789CA"/>
      </a:accent3>
      <a:accent4>
        <a:srgbClr val="18478A"/>
      </a:accent4>
      <a:accent5>
        <a:srgbClr val="79451C"/>
      </a:accent5>
      <a:accent6>
        <a:srgbClr val="F89C1B"/>
      </a:accent6>
      <a:hlink>
        <a:srgbClr val="1789CA"/>
      </a:hlink>
      <a:folHlink>
        <a:srgbClr val="18478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HI Presentation Master.pptx" id="{F2A6CBC0-B05C-44EC-89AF-9F7643F9825B}" vid="{9206C2BF-D93A-429B-B0D3-BCB34B527D12}"/>
    </a:ext>
  </a:extLst>
</a:theme>
</file>

<file path=ppt/theme/theme4.xml><?xml version="1.0" encoding="utf-8"?>
<a:theme xmlns:a="http://schemas.openxmlformats.org/drawingml/2006/main" name="UIHI Blue">
  <a:themeElements>
    <a:clrScheme name="UIHI">
      <a:dk1>
        <a:srgbClr val="494949"/>
      </a:dk1>
      <a:lt1>
        <a:srgbClr val="FFFFFF"/>
      </a:lt1>
      <a:dk2>
        <a:srgbClr val="8C8C8C"/>
      </a:dk2>
      <a:lt2>
        <a:srgbClr val="BEBEBE"/>
      </a:lt2>
      <a:accent1>
        <a:srgbClr val="951A2D"/>
      </a:accent1>
      <a:accent2>
        <a:srgbClr val="009782"/>
      </a:accent2>
      <a:accent3>
        <a:srgbClr val="1789CA"/>
      </a:accent3>
      <a:accent4>
        <a:srgbClr val="18478A"/>
      </a:accent4>
      <a:accent5>
        <a:srgbClr val="79451C"/>
      </a:accent5>
      <a:accent6>
        <a:srgbClr val="F89C1B"/>
      </a:accent6>
      <a:hlink>
        <a:srgbClr val="1789CA"/>
      </a:hlink>
      <a:folHlink>
        <a:srgbClr val="18478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HI Presentation Master.pptx" id="{F2A6CBC0-B05C-44EC-89AF-9F7643F9825B}" vid="{4440AE7E-77FC-4DF0-87EC-D6216493F47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43ed438-d237-4726-8915-b496f8f36a2d">
      <UserInfo>
        <DisplayName>Gunnar Colleen</DisplayName>
        <AccountId>149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B4F3112F38EA459D9A22F06B34BDF9" ma:contentTypeVersion="12" ma:contentTypeDescription="Create a new document." ma:contentTypeScope="" ma:versionID="5283f1646313f6666cea9724f945000d">
  <xsd:schema xmlns:xsd="http://www.w3.org/2001/XMLSchema" xmlns:xs="http://www.w3.org/2001/XMLSchema" xmlns:p="http://schemas.microsoft.com/office/2006/metadata/properties" xmlns:ns2="3842cd6a-0da6-48d0-bcc3-bfed0e121fbb" xmlns:ns3="843ed438-d237-4726-8915-b496f8f36a2d" targetNamespace="http://schemas.microsoft.com/office/2006/metadata/properties" ma:root="true" ma:fieldsID="f70e0723f2471b8fc6d717b9aea15183" ns2:_="" ns3:_="">
    <xsd:import namespace="3842cd6a-0da6-48d0-bcc3-bfed0e121fbb"/>
    <xsd:import namespace="843ed438-d237-4726-8915-b496f8f36a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42cd6a-0da6-48d0-bcc3-bfed0e121f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3ed438-d237-4726-8915-b496f8f36a2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1ECE40-5987-47A9-9EA2-3B5801A25BD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E2E18E-8431-4D8A-9129-F31F13918F6E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3842cd6a-0da6-48d0-bcc3-bfed0e121fbb"/>
    <ds:schemaRef ds:uri="843ed438-d237-4726-8915-b496f8f36a2d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C773B4C-B616-455A-BBBC-1D7E962D7A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42cd6a-0da6-48d0-bcc3-bfed0e121fbb"/>
    <ds:schemaRef ds:uri="843ed438-d237-4726-8915-b496f8f36a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UIHI Presentation 16x9 Template 20190724</Template>
  <TotalTime>1</TotalTime>
  <Words>751</Words>
  <Application>Microsoft Office PowerPoint</Application>
  <PresentationFormat>Custom</PresentationFormat>
  <Paragraphs>98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Wingdings</vt:lpstr>
      <vt:lpstr>UIHI Base</vt:lpstr>
      <vt:lpstr>UIHI Red</vt:lpstr>
      <vt:lpstr>UIHI Green</vt:lpstr>
      <vt:lpstr>UIHI Blue</vt:lpstr>
      <vt:lpstr>Positively Native</vt:lpstr>
      <vt:lpstr>What is HIV/AIDS?</vt:lpstr>
      <vt:lpstr>PowerPoint Presentation</vt:lpstr>
      <vt:lpstr>PowerPoint Presentation</vt:lpstr>
      <vt:lpstr>PrEP and PEP</vt:lpstr>
      <vt:lpstr>Treatment</vt:lpstr>
      <vt:lpstr>Stigma &amp; Discrimination</vt:lpstr>
      <vt:lpstr>HIV in American Indians/Alaska Natives</vt:lpstr>
      <vt:lpstr>HIV in AI/ANs (Cont.)</vt:lpstr>
      <vt:lpstr>Video</vt:lpstr>
      <vt:lpstr>Discussion Agreements</vt:lpstr>
      <vt:lpstr>Discussion Questions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UIHI Presentation Template</dc:title>
  <dc:creator>Ibrahim Osman</dc:creator>
  <cp:lastModifiedBy>Gunnar Colleen</cp:lastModifiedBy>
  <cp:revision>2</cp:revision>
  <cp:lastPrinted>2020-02-25T23:22:48Z</cp:lastPrinted>
  <dcterms:created xsi:type="dcterms:W3CDTF">2019-11-01T19:26:06Z</dcterms:created>
  <dcterms:modified xsi:type="dcterms:W3CDTF">2020-02-26T00:32:54Z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0x0101007CB4F3112F38EA459D9A22F06B34BDF9</vt:lpwstr>
  </property>
</Properties>
</file>